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7"/>
  </p:notesMasterIdLst>
  <p:sldIdLst>
    <p:sldId id="596" r:id="rId3"/>
    <p:sldId id="477" r:id="rId4"/>
    <p:sldId id="283" r:id="rId5"/>
    <p:sldId id="324" r:id="rId6"/>
    <p:sldId id="597" r:id="rId7"/>
    <p:sldId id="293" r:id="rId8"/>
    <p:sldId id="294" r:id="rId9"/>
    <p:sldId id="295" r:id="rId10"/>
    <p:sldId id="581" r:id="rId11"/>
    <p:sldId id="276" r:id="rId12"/>
    <p:sldId id="606" r:id="rId13"/>
    <p:sldId id="300" r:id="rId14"/>
    <p:sldId id="301" r:id="rId15"/>
    <p:sldId id="303" r:id="rId16"/>
    <p:sldId id="325" r:id="rId17"/>
    <p:sldId id="305" r:id="rId18"/>
    <p:sldId id="306" r:id="rId19"/>
    <p:sldId id="307" r:id="rId20"/>
    <p:sldId id="308" r:id="rId21"/>
    <p:sldId id="309" r:id="rId22"/>
    <p:sldId id="310" r:id="rId23"/>
    <p:sldId id="311" r:id="rId24"/>
    <p:sldId id="312" r:id="rId25"/>
    <p:sldId id="334" r:id="rId26"/>
    <p:sldId id="607" r:id="rId27"/>
    <p:sldId id="326" r:id="rId28"/>
    <p:sldId id="256" r:id="rId29"/>
    <p:sldId id="277" r:id="rId30"/>
    <p:sldId id="258" r:id="rId31"/>
    <p:sldId id="257" r:id="rId32"/>
    <p:sldId id="262" r:id="rId33"/>
    <p:sldId id="259" r:id="rId34"/>
    <p:sldId id="268" r:id="rId35"/>
    <p:sldId id="260" r:id="rId36"/>
    <p:sldId id="269" r:id="rId37"/>
    <p:sldId id="270" r:id="rId38"/>
    <p:sldId id="274" r:id="rId39"/>
    <p:sldId id="267" r:id="rId40"/>
    <p:sldId id="271" r:id="rId41"/>
    <p:sldId id="272" r:id="rId42"/>
    <p:sldId id="273" r:id="rId43"/>
    <p:sldId id="284" r:id="rId44"/>
    <p:sldId id="266" r:id="rId45"/>
    <p:sldId id="263" r:id="rId46"/>
    <p:sldId id="608" r:id="rId47"/>
    <p:sldId id="600" r:id="rId48"/>
    <p:sldId id="330" r:id="rId49"/>
    <p:sldId id="318" r:id="rId50"/>
    <p:sldId id="319" r:id="rId51"/>
    <p:sldId id="332" r:id="rId52"/>
    <p:sldId id="321" r:id="rId53"/>
    <p:sldId id="322" r:id="rId54"/>
    <p:sldId id="320" r:id="rId55"/>
    <p:sldId id="609" r:id="rId56"/>
    <p:sldId id="285" r:id="rId57"/>
    <p:sldId id="331" r:id="rId58"/>
    <p:sldId id="612" r:id="rId59"/>
    <p:sldId id="618" r:id="rId60"/>
    <p:sldId id="286" r:id="rId61"/>
    <p:sldId id="288" r:id="rId62"/>
    <p:sldId id="287" r:id="rId63"/>
    <p:sldId id="289" r:id="rId64"/>
    <p:sldId id="290" r:id="rId65"/>
    <p:sldId id="291" r:id="rId66"/>
    <p:sldId id="610" r:id="rId67"/>
    <p:sldId id="466" r:id="rId68"/>
    <p:sldId id="333" r:id="rId69"/>
    <p:sldId id="605" r:id="rId70"/>
    <p:sldId id="614" r:id="rId71"/>
    <p:sldId id="615" r:id="rId72"/>
    <p:sldId id="616" r:id="rId73"/>
    <p:sldId id="617" r:id="rId74"/>
    <p:sldId id="278" r:id="rId75"/>
    <p:sldId id="595" r:id="rId76"/>
  </p:sldIdLst>
  <p:sldSz cx="12192000" cy="6858000"/>
  <p:notesSz cx="6858000" cy="9144000"/>
  <p:custDataLst>
    <p:tags r:id="rId7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8ED92ED-8820-D0B0-6794-59CB1B895FB1}" name="Ruth Pearson" initials="RP" userId="S::ruth.pearson@simpson-associates.co.uk::93a20b70-0e58-4ae0-864d-f9c4aa57845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FFFFFF"/>
    <a:srgbClr val="956D09"/>
    <a:srgbClr val="7F5D07"/>
    <a:srgbClr val="F3BC3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4DE5DA-1224-414E-BC50-B22A2CA53194}" v="13" dt="2023-03-16T14:04:06.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microsoft.com/office/2015/10/relationships/revisionInfo" Target="revisionInfo.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85" Type="http://schemas.microsoft.com/office/2018/10/relationships/authors" Targe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h Pearson" userId="S::ruth.pearson@simpson-associates.co.uk::93a20b70-0e58-4ae0-864d-f9c4aa57845c" providerId="AD" clId="Web-{592A1423-077B-4FEB-8355-F6662590C23C}"/>
    <pc:docChg chg="delSld modSld">
      <pc:chgData name="Ruth Pearson" userId="S::ruth.pearson@simpson-associates.co.uk::93a20b70-0e58-4ae0-864d-f9c4aa57845c" providerId="AD" clId="Web-{592A1423-077B-4FEB-8355-F6662590C23C}" dt="2023-03-02T10:53:07.276" v="8"/>
      <pc:docMkLst>
        <pc:docMk/>
      </pc:docMkLst>
      <pc:sldChg chg="addSp delSp modSp">
        <pc:chgData name="Ruth Pearson" userId="S::ruth.pearson@simpson-associates.co.uk::93a20b70-0e58-4ae0-864d-f9c4aa57845c" providerId="AD" clId="Web-{592A1423-077B-4FEB-8355-F6662590C23C}" dt="2023-03-02T10:51:53.633" v="5" actId="1076"/>
        <pc:sldMkLst>
          <pc:docMk/>
          <pc:sldMk cId="2334861977" sldId="305"/>
        </pc:sldMkLst>
        <pc:spChg chg="add del mod">
          <ac:chgData name="Ruth Pearson" userId="S::ruth.pearson@simpson-associates.co.uk::93a20b70-0e58-4ae0-864d-f9c4aa57845c" providerId="AD" clId="Web-{592A1423-077B-4FEB-8355-F6662590C23C}" dt="2023-03-02T10:51:44.523" v="2"/>
          <ac:spMkLst>
            <pc:docMk/>
            <pc:sldMk cId="2334861977" sldId="305"/>
            <ac:spMk id="6" creationId="{452BEB8C-641D-7C73-A6C5-CE7B6A1BFA59}"/>
          </ac:spMkLst>
        </pc:spChg>
        <pc:picChg chg="add mod">
          <ac:chgData name="Ruth Pearson" userId="S::ruth.pearson@simpson-associates.co.uk::93a20b70-0e58-4ae0-864d-f9c4aa57845c" providerId="AD" clId="Web-{592A1423-077B-4FEB-8355-F6662590C23C}" dt="2023-03-02T10:51:53.633" v="5" actId="1076"/>
          <ac:picMkLst>
            <pc:docMk/>
            <pc:sldMk cId="2334861977" sldId="305"/>
            <ac:picMk id="3" creationId="{CC085007-7D3B-8164-F3B1-E730DA9A63F9}"/>
          </ac:picMkLst>
        </pc:picChg>
        <pc:picChg chg="del">
          <ac:chgData name="Ruth Pearson" userId="S::ruth.pearson@simpson-associates.co.uk::93a20b70-0e58-4ae0-864d-f9c4aa57845c" providerId="AD" clId="Web-{592A1423-077B-4FEB-8355-F6662590C23C}" dt="2023-03-02T10:51:35.335" v="1"/>
          <ac:picMkLst>
            <pc:docMk/>
            <pc:sldMk cId="2334861977" sldId="305"/>
            <ac:picMk id="5" creationId="{63E7A4E0-1E50-FA38-6B6C-51066BCBEC28}"/>
          </ac:picMkLst>
        </pc:picChg>
      </pc:sldChg>
      <pc:sldChg chg="del">
        <pc:chgData name="Ruth Pearson" userId="S::ruth.pearson@simpson-associates.co.uk::93a20b70-0e58-4ae0-864d-f9c4aa57845c" providerId="AD" clId="Web-{592A1423-077B-4FEB-8355-F6662590C23C}" dt="2023-03-02T10:53:07.276" v="8"/>
        <pc:sldMkLst>
          <pc:docMk/>
          <pc:sldMk cId="236451704" sldId="313"/>
        </pc:sldMkLst>
      </pc:sldChg>
      <pc:sldChg chg="del">
        <pc:chgData name="Ruth Pearson" userId="S::ruth.pearson@simpson-associates.co.uk::93a20b70-0e58-4ae0-864d-f9c4aa57845c" providerId="AD" clId="Web-{592A1423-077B-4FEB-8355-F6662590C23C}" dt="2023-03-02T10:52:40.509" v="6"/>
        <pc:sldMkLst>
          <pc:docMk/>
          <pc:sldMk cId="768784872" sldId="314"/>
        </pc:sldMkLst>
      </pc:sldChg>
      <pc:sldChg chg="del">
        <pc:chgData name="Ruth Pearson" userId="S::ruth.pearson@simpson-associates.co.uk::93a20b70-0e58-4ae0-864d-f9c4aa57845c" providerId="AD" clId="Web-{592A1423-077B-4FEB-8355-F6662590C23C}" dt="2023-03-02T10:52:54.416" v="7"/>
        <pc:sldMkLst>
          <pc:docMk/>
          <pc:sldMk cId="605991327" sldId="315"/>
        </pc:sldMkLst>
      </pc:sldChg>
    </pc:docChg>
  </pc:docChgLst>
  <pc:docChgLst>
    <pc:chgData name="Barney Lawrence" userId="19b5c32d-8926-49ce-b258-49c9636ca942" providerId="ADAL" clId="{AC4DE5DA-1224-414E-BC50-B22A2CA53194}"/>
    <pc:docChg chg="undo custSel addSld delSld modSld sldOrd">
      <pc:chgData name="Barney Lawrence" userId="19b5c32d-8926-49ce-b258-49c9636ca942" providerId="ADAL" clId="{AC4DE5DA-1224-414E-BC50-B22A2CA53194}" dt="2023-03-16T14:04:06.249" v="2545" actId="478"/>
      <pc:docMkLst>
        <pc:docMk/>
      </pc:docMkLst>
      <pc:sldChg chg="delSp modSp mod">
        <pc:chgData name="Barney Lawrence" userId="19b5c32d-8926-49ce-b258-49c9636ca942" providerId="ADAL" clId="{AC4DE5DA-1224-414E-BC50-B22A2CA53194}" dt="2023-03-15T22:51:14.846" v="2532" actId="478"/>
        <pc:sldMkLst>
          <pc:docMk/>
          <pc:sldMk cId="1797063552" sldId="256"/>
        </pc:sldMkLst>
        <pc:spChg chg="del">
          <ac:chgData name="Barney Lawrence" userId="19b5c32d-8926-49ce-b258-49c9636ca942" providerId="ADAL" clId="{AC4DE5DA-1224-414E-BC50-B22A2CA53194}" dt="2023-03-15T22:51:14.846" v="2532" actId="478"/>
          <ac:spMkLst>
            <pc:docMk/>
            <pc:sldMk cId="1797063552" sldId="256"/>
            <ac:spMk id="3" creationId="{309EF57D-9DC7-E1FA-BB97-9277F44C5210}"/>
          </ac:spMkLst>
        </pc:spChg>
        <pc:spChg chg="mod">
          <ac:chgData name="Barney Lawrence" userId="19b5c32d-8926-49ce-b258-49c9636ca942" providerId="ADAL" clId="{AC4DE5DA-1224-414E-BC50-B22A2CA53194}" dt="2023-03-15T22:50:59.990" v="2531" actId="14100"/>
          <ac:spMkLst>
            <pc:docMk/>
            <pc:sldMk cId="1797063552" sldId="256"/>
            <ac:spMk id="7" creationId="{EC71911F-BB11-4DF2-BABF-25516997DF47}"/>
          </ac:spMkLst>
        </pc:spChg>
      </pc:sldChg>
      <pc:sldChg chg="modSp mod">
        <pc:chgData name="Barney Lawrence" userId="19b5c32d-8926-49ce-b258-49c9636ca942" providerId="ADAL" clId="{AC4DE5DA-1224-414E-BC50-B22A2CA53194}" dt="2023-03-02T13:29:15.720" v="295" actId="1076"/>
        <pc:sldMkLst>
          <pc:docMk/>
          <pc:sldMk cId="835637691" sldId="258"/>
        </pc:sldMkLst>
        <pc:spChg chg="mod">
          <ac:chgData name="Barney Lawrence" userId="19b5c32d-8926-49ce-b258-49c9636ca942" providerId="ADAL" clId="{AC4DE5DA-1224-414E-BC50-B22A2CA53194}" dt="2023-03-02T13:29:15.720" v="295" actId="1076"/>
          <ac:spMkLst>
            <pc:docMk/>
            <pc:sldMk cId="835637691" sldId="258"/>
            <ac:spMk id="3" creationId="{AEEEFF2E-C19D-42B2-96B2-98AC576BE273}"/>
          </ac:spMkLst>
        </pc:spChg>
      </pc:sldChg>
      <pc:sldChg chg="modSp mod">
        <pc:chgData name="Barney Lawrence" userId="19b5c32d-8926-49ce-b258-49c9636ca942" providerId="ADAL" clId="{AC4DE5DA-1224-414E-BC50-B22A2CA53194}" dt="2023-03-02T13:29:05.207" v="293" actId="1076"/>
        <pc:sldMkLst>
          <pc:docMk/>
          <pc:sldMk cId="3048797606" sldId="259"/>
        </pc:sldMkLst>
        <pc:spChg chg="mod">
          <ac:chgData name="Barney Lawrence" userId="19b5c32d-8926-49ce-b258-49c9636ca942" providerId="ADAL" clId="{AC4DE5DA-1224-414E-BC50-B22A2CA53194}" dt="2023-03-02T13:29:05.207" v="293" actId="1076"/>
          <ac:spMkLst>
            <pc:docMk/>
            <pc:sldMk cId="3048797606" sldId="259"/>
            <ac:spMk id="2" creationId="{F7F34AE3-09F7-44BA-920E-97B33275A65D}"/>
          </ac:spMkLst>
        </pc:spChg>
      </pc:sldChg>
      <pc:sldChg chg="modSp mod">
        <pc:chgData name="Barney Lawrence" userId="19b5c32d-8926-49ce-b258-49c9636ca942" providerId="ADAL" clId="{AC4DE5DA-1224-414E-BC50-B22A2CA53194}" dt="2023-03-06T11:37:07.039" v="882" actId="208"/>
        <pc:sldMkLst>
          <pc:docMk/>
          <pc:sldMk cId="1683085023" sldId="260"/>
        </pc:sldMkLst>
        <pc:spChg chg="mod">
          <ac:chgData name="Barney Lawrence" userId="19b5c32d-8926-49ce-b258-49c9636ca942" providerId="ADAL" clId="{AC4DE5DA-1224-414E-BC50-B22A2CA53194}" dt="2023-03-06T11:37:07.039" v="882" actId="208"/>
          <ac:spMkLst>
            <pc:docMk/>
            <pc:sldMk cId="1683085023" sldId="260"/>
            <ac:spMk id="8" creationId="{D194BB40-1889-418F-8ECB-4446811C5644}"/>
          </ac:spMkLst>
        </pc:spChg>
        <pc:spChg chg="mod">
          <ac:chgData name="Barney Lawrence" userId="19b5c32d-8926-49ce-b258-49c9636ca942" providerId="ADAL" clId="{AC4DE5DA-1224-414E-BC50-B22A2CA53194}" dt="2023-03-06T11:37:07.039" v="882" actId="208"/>
          <ac:spMkLst>
            <pc:docMk/>
            <pc:sldMk cId="1683085023" sldId="260"/>
            <ac:spMk id="9" creationId="{A82B1D40-60B4-45C1-845E-1FB85A99FFE6}"/>
          </ac:spMkLst>
        </pc:spChg>
        <pc:spChg chg="mod">
          <ac:chgData name="Barney Lawrence" userId="19b5c32d-8926-49ce-b258-49c9636ca942" providerId="ADAL" clId="{AC4DE5DA-1224-414E-BC50-B22A2CA53194}" dt="2023-03-06T11:37:07.039" v="882" actId="208"/>
          <ac:spMkLst>
            <pc:docMk/>
            <pc:sldMk cId="1683085023" sldId="260"/>
            <ac:spMk id="10" creationId="{18BC7EE8-BF4F-437A-B4BF-3CB0CD4672BD}"/>
          </ac:spMkLst>
        </pc:spChg>
      </pc:sldChg>
      <pc:sldChg chg="del">
        <pc:chgData name="Barney Lawrence" userId="19b5c32d-8926-49ce-b258-49c9636ca942" providerId="ADAL" clId="{AC4DE5DA-1224-414E-BC50-B22A2CA53194}" dt="2023-03-02T14:08:30.853" v="361" actId="2696"/>
        <pc:sldMkLst>
          <pc:docMk/>
          <pc:sldMk cId="2688623467" sldId="261"/>
        </pc:sldMkLst>
      </pc:sldChg>
      <pc:sldChg chg="modSp mod">
        <pc:chgData name="Barney Lawrence" userId="19b5c32d-8926-49ce-b258-49c9636ca942" providerId="ADAL" clId="{AC4DE5DA-1224-414E-BC50-B22A2CA53194}" dt="2023-03-16T14:00:50.097" v="2534" actId="14100"/>
        <pc:sldMkLst>
          <pc:docMk/>
          <pc:sldMk cId="2659193011" sldId="262"/>
        </pc:sldMkLst>
        <pc:spChg chg="mod">
          <ac:chgData name="Barney Lawrence" userId="19b5c32d-8926-49ce-b258-49c9636ca942" providerId="ADAL" clId="{AC4DE5DA-1224-414E-BC50-B22A2CA53194}" dt="2023-03-16T14:00:50.097" v="2534" actId="14100"/>
          <ac:spMkLst>
            <pc:docMk/>
            <pc:sldMk cId="2659193011" sldId="262"/>
            <ac:spMk id="4" creationId="{0594E50E-F1E0-42C4-93E4-3A76BE45FBF0}"/>
          </ac:spMkLst>
        </pc:spChg>
      </pc:sldChg>
      <pc:sldChg chg="addSp modSp">
        <pc:chgData name="Barney Lawrence" userId="19b5c32d-8926-49ce-b258-49c9636ca942" providerId="ADAL" clId="{AC4DE5DA-1224-414E-BC50-B22A2CA53194}" dt="2023-03-02T15:00:51.377" v="539"/>
        <pc:sldMkLst>
          <pc:docMk/>
          <pc:sldMk cId="3173226399" sldId="264"/>
        </pc:sldMkLst>
        <pc:spChg chg="add mod">
          <ac:chgData name="Barney Lawrence" userId="19b5c32d-8926-49ce-b258-49c9636ca942" providerId="ADAL" clId="{AC4DE5DA-1224-414E-BC50-B22A2CA53194}" dt="2023-03-02T15:00:51.377" v="539"/>
          <ac:spMkLst>
            <pc:docMk/>
            <pc:sldMk cId="3173226399" sldId="264"/>
            <ac:spMk id="2" creationId="{E9DC9D2B-218D-7932-2393-82FED09B59C5}"/>
          </ac:spMkLst>
        </pc:spChg>
      </pc:sldChg>
      <pc:sldChg chg="addSp modSp mod ord">
        <pc:chgData name="Barney Lawrence" userId="19b5c32d-8926-49ce-b258-49c9636ca942" providerId="ADAL" clId="{AC4DE5DA-1224-414E-BC50-B22A2CA53194}" dt="2023-03-05T20:48:33.532" v="872"/>
        <pc:sldMkLst>
          <pc:docMk/>
          <pc:sldMk cId="1906907723" sldId="265"/>
        </pc:sldMkLst>
        <pc:spChg chg="add mod">
          <ac:chgData name="Barney Lawrence" userId="19b5c32d-8926-49ce-b258-49c9636ca942" providerId="ADAL" clId="{AC4DE5DA-1224-414E-BC50-B22A2CA53194}" dt="2023-03-02T15:27:51.234" v="744" actId="20577"/>
          <ac:spMkLst>
            <pc:docMk/>
            <pc:sldMk cId="1906907723" sldId="265"/>
            <ac:spMk id="2" creationId="{6507B1B4-ACE1-485F-F207-AF33CB870383}"/>
          </ac:spMkLst>
        </pc:spChg>
        <pc:spChg chg="mod">
          <ac:chgData name="Barney Lawrence" userId="19b5c32d-8926-49ce-b258-49c9636ca942" providerId="ADAL" clId="{AC4DE5DA-1224-414E-BC50-B22A2CA53194}" dt="2023-03-02T15:29:37.624" v="764" actId="20577"/>
          <ac:spMkLst>
            <pc:docMk/>
            <pc:sldMk cId="1906907723" sldId="265"/>
            <ac:spMk id="3" creationId="{3C302702-87CB-9B29-5CCB-D3F60898195F}"/>
          </ac:spMkLst>
        </pc:spChg>
      </pc:sldChg>
      <pc:sldChg chg="delSp modSp mod">
        <pc:chgData name="Barney Lawrence" userId="19b5c32d-8926-49ce-b258-49c9636ca942" providerId="ADAL" clId="{AC4DE5DA-1224-414E-BC50-B22A2CA53194}" dt="2023-03-06T11:35:40.544" v="877" actId="207"/>
        <pc:sldMkLst>
          <pc:docMk/>
          <pc:sldMk cId="1107979486" sldId="266"/>
        </pc:sldMkLst>
        <pc:spChg chg="mod">
          <ac:chgData name="Barney Lawrence" userId="19b5c32d-8926-49ce-b258-49c9636ca942" providerId="ADAL" clId="{AC4DE5DA-1224-414E-BC50-B22A2CA53194}" dt="2023-03-06T11:35:40.544" v="877" actId="207"/>
          <ac:spMkLst>
            <pc:docMk/>
            <pc:sldMk cId="1107979486" sldId="266"/>
            <ac:spMk id="3" creationId="{3F935351-074C-4FCC-B418-A9B73FFFE2EE}"/>
          </ac:spMkLst>
        </pc:spChg>
        <pc:spChg chg="del">
          <ac:chgData name="Barney Lawrence" userId="19b5c32d-8926-49ce-b258-49c9636ca942" providerId="ADAL" clId="{AC4DE5DA-1224-414E-BC50-B22A2CA53194}" dt="2023-03-06T11:34:32.829" v="874" actId="478"/>
          <ac:spMkLst>
            <pc:docMk/>
            <pc:sldMk cId="1107979486" sldId="266"/>
            <ac:spMk id="6" creationId="{26BF0FA8-8D56-CE63-CF23-BF4F1B000D5B}"/>
          </ac:spMkLst>
        </pc:spChg>
        <pc:spChg chg="del">
          <ac:chgData name="Barney Lawrence" userId="19b5c32d-8926-49ce-b258-49c9636ca942" providerId="ADAL" clId="{AC4DE5DA-1224-414E-BC50-B22A2CA53194}" dt="2023-03-06T11:34:29.608" v="873" actId="478"/>
          <ac:spMkLst>
            <pc:docMk/>
            <pc:sldMk cId="1107979486" sldId="266"/>
            <ac:spMk id="7" creationId="{A2F82978-0892-3750-FA4B-4AAC2C0BB898}"/>
          </ac:spMkLst>
        </pc:spChg>
      </pc:sldChg>
      <pc:sldChg chg="delSp modSp mod">
        <pc:chgData name="Barney Lawrence" userId="19b5c32d-8926-49ce-b258-49c9636ca942" providerId="ADAL" clId="{AC4DE5DA-1224-414E-BC50-B22A2CA53194}" dt="2023-03-16T14:03:21.679" v="2537" actId="478"/>
        <pc:sldMkLst>
          <pc:docMk/>
          <pc:sldMk cId="164687917" sldId="267"/>
        </pc:sldMkLst>
        <pc:spChg chg="del mod">
          <ac:chgData name="Barney Lawrence" userId="19b5c32d-8926-49ce-b258-49c9636ca942" providerId="ADAL" clId="{AC4DE5DA-1224-414E-BC50-B22A2CA53194}" dt="2023-03-16T14:03:18.731" v="2536" actId="478"/>
          <ac:spMkLst>
            <pc:docMk/>
            <pc:sldMk cId="164687917" sldId="267"/>
            <ac:spMk id="4" creationId="{8C8AA4B6-1E54-1454-49F2-ADDD731A8179}"/>
          </ac:spMkLst>
        </pc:spChg>
        <pc:spChg chg="del">
          <ac:chgData name="Barney Lawrence" userId="19b5c32d-8926-49ce-b258-49c9636ca942" providerId="ADAL" clId="{AC4DE5DA-1224-414E-BC50-B22A2CA53194}" dt="2023-03-16T14:03:21.679" v="2537" actId="478"/>
          <ac:spMkLst>
            <pc:docMk/>
            <pc:sldMk cId="164687917" sldId="267"/>
            <ac:spMk id="5" creationId="{45D3D182-A605-4E14-8E06-040F01BB0DD2}"/>
          </ac:spMkLst>
        </pc:spChg>
      </pc:sldChg>
      <pc:sldChg chg="modSp mod">
        <pc:chgData name="Barney Lawrence" userId="19b5c32d-8926-49ce-b258-49c9636ca942" providerId="ADAL" clId="{AC4DE5DA-1224-414E-BC50-B22A2CA53194}" dt="2023-03-02T13:29:39.786" v="296" actId="20577"/>
        <pc:sldMkLst>
          <pc:docMk/>
          <pc:sldMk cId="1930538382" sldId="269"/>
        </pc:sldMkLst>
        <pc:spChg chg="mod">
          <ac:chgData name="Barney Lawrence" userId="19b5c32d-8926-49ce-b258-49c9636ca942" providerId="ADAL" clId="{AC4DE5DA-1224-414E-BC50-B22A2CA53194}" dt="2023-03-02T13:29:39.786" v="296" actId="20577"/>
          <ac:spMkLst>
            <pc:docMk/>
            <pc:sldMk cId="1930538382" sldId="269"/>
            <ac:spMk id="3" creationId="{44EFD03C-87AC-4CCC-A006-575DF98F2452}"/>
          </ac:spMkLst>
        </pc:spChg>
      </pc:sldChg>
      <pc:sldChg chg="delSp mod">
        <pc:chgData name="Barney Lawrence" userId="19b5c32d-8926-49ce-b258-49c9636ca942" providerId="ADAL" clId="{AC4DE5DA-1224-414E-BC50-B22A2CA53194}" dt="2023-03-16T14:03:29.819" v="2539" actId="478"/>
        <pc:sldMkLst>
          <pc:docMk/>
          <pc:sldMk cId="558801418" sldId="271"/>
        </pc:sldMkLst>
        <pc:spChg chg="del">
          <ac:chgData name="Barney Lawrence" userId="19b5c32d-8926-49ce-b258-49c9636ca942" providerId="ADAL" clId="{AC4DE5DA-1224-414E-BC50-B22A2CA53194}" dt="2023-03-16T14:03:27.695" v="2538" actId="478"/>
          <ac:spMkLst>
            <pc:docMk/>
            <pc:sldMk cId="558801418" sldId="271"/>
            <ac:spMk id="2" creationId="{96F9F9C4-56B0-566F-5281-93B41ECEAE66}"/>
          </ac:spMkLst>
        </pc:spChg>
        <pc:spChg chg="del">
          <ac:chgData name="Barney Lawrence" userId="19b5c32d-8926-49ce-b258-49c9636ca942" providerId="ADAL" clId="{AC4DE5DA-1224-414E-BC50-B22A2CA53194}" dt="2023-03-16T14:03:29.819" v="2539" actId="478"/>
          <ac:spMkLst>
            <pc:docMk/>
            <pc:sldMk cId="558801418" sldId="271"/>
            <ac:spMk id="3" creationId="{24886E8B-5DF5-4E30-8C88-8EE1D21A948E}"/>
          </ac:spMkLst>
        </pc:spChg>
      </pc:sldChg>
      <pc:sldChg chg="delSp mod">
        <pc:chgData name="Barney Lawrence" userId="19b5c32d-8926-49ce-b258-49c9636ca942" providerId="ADAL" clId="{AC4DE5DA-1224-414E-BC50-B22A2CA53194}" dt="2023-03-16T14:03:36.605" v="2541" actId="478"/>
        <pc:sldMkLst>
          <pc:docMk/>
          <pc:sldMk cId="407397896" sldId="272"/>
        </pc:sldMkLst>
        <pc:spChg chg="del">
          <ac:chgData name="Barney Lawrence" userId="19b5c32d-8926-49ce-b258-49c9636ca942" providerId="ADAL" clId="{AC4DE5DA-1224-414E-BC50-B22A2CA53194}" dt="2023-03-16T14:03:34.397" v="2540" actId="478"/>
          <ac:spMkLst>
            <pc:docMk/>
            <pc:sldMk cId="407397896" sldId="272"/>
            <ac:spMk id="2" creationId="{D83FC532-2DEB-BEB0-070C-72944660E978}"/>
          </ac:spMkLst>
        </pc:spChg>
        <pc:spChg chg="del">
          <ac:chgData name="Barney Lawrence" userId="19b5c32d-8926-49ce-b258-49c9636ca942" providerId="ADAL" clId="{AC4DE5DA-1224-414E-BC50-B22A2CA53194}" dt="2023-03-16T14:03:36.605" v="2541" actId="478"/>
          <ac:spMkLst>
            <pc:docMk/>
            <pc:sldMk cId="407397896" sldId="272"/>
            <ac:spMk id="3" creationId="{7165FD44-D1AE-6CD6-9620-55DA640A8438}"/>
          </ac:spMkLst>
        </pc:spChg>
      </pc:sldChg>
      <pc:sldChg chg="delSp mod">
        <pc:chgData name="Barney Lawrence" userId="19b5c32d-8926-49ce-b258-49c9636ca942" providerId="ADAL" clId="{AC4DE5DA-1224-414E-BC50-B22A2CA53194}" dt="2023-03-16T14:03:51.864" v="2543" actId="478"/>
        <pc:sldMkLst>
          <pc:docMk/>
          <pc:sldMk cId="3529693233" sldId="273"/>
        </pc:sldMkLst>
        <pc:spChg chg="del">
          <ac:chgData name="Barney Lawrence" userId="19b5c32d-8926-49ce-b258-49c9636ca942" providerId="ADAL" clId="{AC4DE5DA-1224-414E-BC50-B22A2CA53194}" dt="2023-03-16T14:03:48.482" v="2542" actId="478"/>
          <ac:spMkLst>
            <pc:docMk/>
            <pc:sldMk cId="3529693233" sldId="273"/>
            <ac:spMk id="2" creationId="{1F5C0E81-B170-9A01-2F32-620A9E15780C}"/>
          </ac:spMkLst>
        </pc:spChg>
        <pc:spChg chg="del">
          <ac:chgData name="Barney Lawrence" userId="19b5c32d-8926-49ce-b258-49c9636ca942" providerId="ADAL" clId="{AC4DE5DA-1224-414E-BC50-B22A2CA53194}" dt="2023-03-16T14:03:51.864" v="2543" actId="478"/>
          <ac:spMkLst>
            <pc:docMk/>
            <pc:sldMk cId="3529693233" sldId="273"/>
            <ac:spMk id="3" creationId="{0D007D75-F08E-BD0E-BC12-0C60EBAA69C4}"/>
          </ac:spMkLst>
        </pc:spChg>
      </pc:sldChg>
      <pc:sldChg chg="del">
        <pc:chgData name="Barney Lawrence" userId="19b5c32d-8926-49ce-b258-49c9636ca942" providerId="ADAL" clId="{AC4DE5DA-1224-414E-BC50-B22A2CA53194}" dt="2023-03-02T14:07:41.891" v="360" actId="2696"/>
        <pc:sldMkLst>
          <pc:docMk/>
          <pc:sldMk cId="1690876941" sldId="279"/>
        </pc:sldMkLst>
      </pc:sldChg>
      <pc:sldChg chg="add">
        <pc:chgData name="Barney Lawrence" userId="19b5c32d-8926-49ce-b258-49c9636ca942" providerId="ADAL" clId="{AC4DE5DA-1224-414E-BC50-B22A2CA53194}" dt="2023-03-02T16:43:44.384" v="766"/>
        <pc:sldMkLst>
          <pc:docMk/>
          <pc:sldMk cId="2049697127" sldId="279"/>
        </pc:sldMkLst>
      </pc:sldChg>
      <pc:sldChg chg="del">
        <pc:chgData name="Barney Lawrence" userId="19b5c32d-8926-49ce-b258-49c9636ca942" providerId="ADAL" clId="{AC4DE5DA-1224-414E-BC50-B22A2CA53194}" dt="2023-03-02T14:07:41.891" v="360" actId="2696"/>
        <pc:sldMkLst>
          <pc:docMk/>
          <pc:sldMk cId="652299432" sldId="280"/>
        </pc:sldMkLst>
      </pc:sldChg>
      <pc:sldChg chg="del">
        <pc:chgData name="Barney Lawrence" userId="19b5c32d-8926-49ce-b258-49c9636ca942" providerId="ADAL" clId="{AC4DE5DA-1224-414E-BC50-B22A2CA53194}" dt="2023-03-02T14:07:41.891" v="360" actId="2696"/>
        <pc:sldMkLst>
          <pc:docMk/>
          <pc:sldMk cId="1362532042" sldId="281"/>
        </pc:sldMkLst>
      </pc:sldChg>
      <pc:sldChg chg="del">
        <pc:chgData name="Barney Lawrence" userId="19b5c32d-8926-49ce-b258-49c9636ca942" providerId="ADAL" clId="{AC4DE5DA-1224-414E-BC50-B22A2CA53194}" dt="2023-03-02T14:08:53.387" v="362" actId="2696"/>
        <pc:sldMkLst>
          <pc:docMk/>
          <pc:sldMk cId="2424562563" sldId="282"/>
        </pc:sldMkLst>
      </pc:sldChg>
      <pc:sldChg chg="delSp mod">
        <pc:chgData name="Barney Lawrence" userId="19b5c32d-8926-49ce-b258-49c9636ca942" providerId="ADAL" clId="{AC4DE5DA-1224-414E-BC50-B22A2CA53194}" dt="2023-03-16T14:04:06.249" v="2545" actId="478"/>
        <pc:sldMkLst>
          <pc:docMk/>
          <pc:sldMk cId="2599959612" sldId="284"/>
        </pc:sldMkLst>
        <pc:spChg chg="del">
          <ac:chgData name="Barney Lawrence" userId="19b5c32d-8926-49ce-b258-49c9636ca942" providerId="ADAL" clId="{AC4DE5DA-1224-414E-BC50-B22A2CA53194}" dt="2023-03-16T14:04:03.606" v="2544" actId="478"/>
          <ac:spMkLst>
            <pc:docMk/>
            <pc:sldMk cId="2599959612" sldId="284"/>
            <ac:spMk id="2" creationId="{5EF9A9D2-67C6-A420-DFE9-8E8DE3C44AE3}"/>
          </ac:spMkLst>
        </pc:spChg>
        <pc:spChg chg="del">
          <ac:chgData name="Barney Lawrence" userId="19b5c32d-8926-49ce-b258-49c9636ca942" providerId="ADAL" clId="{AC4DE5DA-1224-414E-BC50-B22A2CA53194}" dt="2023-03-16T14:04:06.249" v="2545" actId="478"/>
          <ac:spMkLst>
            <pc:docMk/>
            <pc:sldMk cId="2599959612" sldId="284"/>
            <ac:spMk id="3" creationId="{5E1DC1B9-91CA-224C-B87E-2BB7DC043FBB}"/>
          </ac:spMkLst>
        </pc:spChg>
      </pc:sldChg>
      <pc:sldChg chg="modSp mod">
        <pc:chgData name="Barney Lawrence" userId="19b5c32d-8926-49ce-b258-49c9636ca942" providerId="ADAL" clId="{AC4DE5DA-1224-414E-BC50-B22A2CA53194}" dt="2023-03-02T10:41:04.180" v="5" actId="207"/>
        <pc:sldMkLst>
          <pc:docMk/>
          <pc:sldMk cId="3279069418" sldId="292"/>
        </pc:sldMkLst>
        <pc:spChg chg="mod">
          <ac:chgData name="Barney Lawrence" userId="19b5c32d-8926-49ce-b258-49c9636ca942" providerId="ADAL" clId="{AC4DE5DA-1224-414E-BC50-B22A2CA53194}" dt="2023-03-02T10:40:59.316" v="4" actId="207"/>
          <ac:spMkLst>
            <pc:docMk/>
            <pc:sldMk cId="3279069418" sldId="292"/>
            <ac:spMk id="2" creationId="{6D819C05-EB0D-6733-8DE3-5922A5F35BB1}"/>
          </ac:spMkLst>
        </pc:spChg>
        <pc:spChg chg="mod">
          <ac:chgData name="Barney Lawrence" userId="19b5c32d-8926-49ce-b258-49c9636ca942" providerId="ADAL" clId="{AC4DE5DA-1224-414E-BC50-B22A2CA53194}" dt="2023-03-02T10:41:04.180" v="5" actId="207"/>
          <ac:spMkLst>
            <pc:docMk/>
            <pc:sldMk cId="3279069418" sldId="292"/>
            <ac:spMk id="3" creationId="{C2E5B0FE-D079-39A3-7327-D9E2661E20D7}"/>
          </ac:spMkLst>
        </pc:spChg>
      </pc:sldChg>
      <pc:sldChg chg="addSp modSp modAnim">
        <pc:chgData name="Barney Lawrence" userId="19b5c32d-8926-49ce-b258-49c9636ca942" providerId="ADAL" clId="{AC4DE5DA-1224-414E-BC50-B22A2CA53194}" dt="2023-03-02T13:14:18.468" v="257"/>
        <pc:sldMkLst>
          <pc:docMk/>
          <pc:sldMk cId="937945404" sldId="293"/>
        </pc:sldMkLst>
        <pc:picChg chg="add mod">
          <ac:chgData name="Barney Lawrence" userId="19b5c32d-8926-49ce-b258-49c9636ca942" providerId="ADAL" clId="{AC4DE5DA-1224-414E-BC50-B22A2CA53194}" dt="2023-03-02T13:14:18.468" v="257"/>
          <ac:picMkLst>
            <pc:docMk/>
            <pc:sldMk cId="937945404" sldId="293"/>
            <ac:picMk id="5" creationId="{3E45361F-FE86-ECEB-D16F-A45B7DD543A1}"/>
          </ac:picMkLst>
        </pc:picChg>
      </pc:sldChg>
      <pc:sldChg chg="addSp delSp modSp mod delAnim modAnim">
        <pc:chgData name="Barney Lawrence" userId="19b5c32d-8926-49ce-b258-49c9636ca942" providerId="ADAL" clId="{AC4DE5DA-1224-414E-BC50-B22A2CA53194}" dt="2023-03-15T22:41:46.698" v="2467" actId="1076"/>
        <pc:sldMkLst>
          <pc:docMk/>
          <pc:sldMk cId="1277122186" sldId="294"/>
        </pc:sldMkLst>
        <pc:spChg chg="mod">
          <ac:chgData name="Barney Lawrence" userId="19b5c32d-8926-49ce-b258-49c9636ca942" providerId="ADAL" clId="{AC4DE5DA-1224-414E-BC50-B22A2CA53194}" dt="2023-03-02T14:25:19.261" v="363" actId="20577"/>
          <ac:spMkLst>
            <pc:docMk/>
            <pc:sldMk cId="1277122186" sldId="294"/>
            <ac:spMk id="3" creationId="{7A563633-3386-0507-20A8-74A6A5B715C1}"/>
          </ac:spMkLst>
        </pc:spChg>
        <pc:spChg chg="add mod">
          <ac:chgData name="Barney Lawrence" userId="19b5c32d-8926-49ce-b258-49c9636ca942" providerId="ADAL" clId="{AC4DE5DA-1224-414E-BC50-B22A2CA53194}" dt="2023-03-15T22:41:46.698" v="2467" actId="1076"/>
          <ac:spMkLst>
            <pc:docMk/>
            <pc:sldMk cId="1277122186" sldId="294"/>
            <ac:spMk id="14" creationId="{87349E11-6DA9-76C1-CF1A-91714E35D2D7}"/>
          </ac:spMkLst>
        </pc:spChg>
        <pc:grpChg chg="add mod">
          <ac:chgData name="Barney Lawrence" userId="19b5c32d-8926-49ce-b258-49c9636ca942" providerId="ADAL" clId="{AC4DE5DA-1224-414E-BC50-B22A2CA53194}" dt="2023-03-02T13:15:14.372" v="260" actId="1076"/>
          <ac:grpSpMkLst>
            <pc:docMk/>
            <pc:sldMk cId="1277122186" sldId="294"/>
            <ac:grpSpMk id="12" creationId="{C63BBFC0-6B41-15EA-A883-422D36905136}"/>
          </ac:grpSpMkLst>
        </pc:grpChg>
        <pc:picChg chg="add del mod">
          <ac:chgData name="Barney Lawrence" userId="19b5c32d-8926-49ce-b258-49c9636ca942" providerId="ADAL" clId="{AC4DE5DA-1224-414E-BC50-B22A2CA53194}" dt="2023-03-02T13:13:48.883" v="256" actId="21"/>
          <ac:picMkLst>
            <pc:docMk/>
            <pc:sldMk cId="1277122186" sldId="294"/>
            <ac:picMk id="5" creationId="{79308DF3-6401-ED98-E270-5342B6686F3F}"/>
          </ac:picMkLst>
        </pc:picChg>
        <pc:picChg chg="add mod">
          <ac:chgData name="Barney Lawrence" userId="19b5c32d-8926-49ce-b258-49c9636ca942" providerId="ADAL" clId="{AC4DE5DA-1224-414E-BC50-B22A2CA53194}" dt="2023-03-02T13:15:08.874" v="259" actId="164"/>
          <ac:picMkLst>
            <pc:docMk/>
            <pc:sldMk cId="1277122186" sldId="294"/>
            <ac:picMk id="6" creationId="{ECEAAB25-5E2A-52CE-5536-EAAA143E7227}"/>
          </ac:picMkLst>
        </pc:picChg>
        <pc:picChg chg="add mod">
          <ac:chgData name="Barney Lawrence" userId="19b5c32d-8926-49ce-b258-49c9636ca942" providerId="ADAL" clId="{AC4DE5DA-1224-414E-BC50-B22A2CA53194}" dt="2023-03-02T13:15:08.874" v="259" actId="164"/>
          <ac:picMkLst>
            <pc:docMk/>
            <pc:sldMk cId="1277122186" sldId="294"/>
            <ac:picMk id="7" creationId="{1B02617B-22EA-9E91-D5FF-33EBFBEA25FD}"/>
          </ac:picMkLst>
        </pc:picChg>
        <pc:picChg chg="add mod">
          <ac:chgData name="Barney Lawrence" userId="19b5c32d-8926-49ce-b258-49c9636ca942" providerId="ADAL" clId="{AC4DE5DA-1224-414E-BC50-B22A2CA53194}" dt="2023-03-02T13:15:08.874" v="259" actId="164"/>
          <ac:picMkLst>
            <pc:docMk/>
            <pc:sldMk cId="1277122186" sldId="294"/>
            <ac:picMk id="8" creationId="{F2919B05-5AB4-D05C-2C1E-0AA714BAC58D}"/>
          </ac:picMkLst>
        </pc:picChg>
        <pc:picChg chg="add mod">
          <ac:chgData name="Barney Lawrence" userId="19b5c32d-8926-49ce-b258-49c9636ca942" providerId="ADAL" clId="{AC4DE5DA-1224-414E-BC50-B22A2CA53194}" dt="2023-03-02T13:15:08.874" v="259" actId="164"/>
          <ac:picMkLst>
            <pc:docMk/>
            <pc:sldMk cId="1277122186" sldId="294"/>
            <ac:picMk id="9" creationId="{03A8894A-5520-FB9F-1821-647F6217D417}"/>
          </ac:picMkLst>
        </pc:picChg>
        <pc:picChg chg="add mod">
          <ac:chgData name="Barney Lawrence" userId="19b5c32d-8926-49ce-b258-49c9636ca942" providerId="ADAL" clId="{AC4DE5DA-1224-414E-BC50-B22A2CA53194}" dt="2023-03-02T13:15:08.874" v="259" actId="164"/>
          <ac:picMkLst>
            <pc:docMk/>
            <pc:sldMk cId="1277122186" sldId="294"/>
            <ac:picMk id="10" creationId="{C8ED3747-2E88-1CDB-9753-14ABECD88CE9}"/>
          </ac:picMkLst>
        </pc:picChg>
        <pc:picChg chg="add mod">
          <ac:chgData name="Barney Lawrence" userId="19b5c32d-8926-49ce-b258-49c9636ca942" providerId="ADAL" clId="{AC4DE5DA-1224-414E-BC50-B22A2CA53194}" dt="2023-03-02T13:15:08.874" v="259" actId="164"/>
          <ac:picMkLst>
            <pc:docMk/>
            <pc:sldMk cId="1277122186" sldId="294"/>
            <ac:picMk id="11" creationId="{E3C45F9C-FF02-C51E-30C7-A775215961E8}"/>
          </ac:picMkLst>
        </pc:picChg>
        <pc:picChg chg="add mod">
          <ac:chgData name="Barney Lawrence" userId="19b5c32d-8926-49ce-b258-49c9636ca942" providerId="ADAL" clId="{AC4DE5DA-1224-414E-BC50-B22A2CA53194}" dt="2023-03-15T22:41:46.698" v="2467" actId="1076"/>
          <ac:picMkLst>
            <pc:docMk/>
            <pc:sldMk cId="1277122186" sldId="294"/>
            <ac:picMk id="13" creationId="{1C75A638-7F61-A7AF-DDEB-418A0CA31EAE}"/>
          </ac:picMkLst>
        </pc:picChg>
      </pc:sldChg>
      <pc:sldChg chg="addSp delSp modSp mod modAnim">
        <pc:chgData name="Barney Lawrence" userId="19b5c32d-8926-49ce-b258-49c9636ca942" providerId="ADAL" clId="{AC4DE5DA-1224-414E-BC50-B22A2CA53194}" dt="2023-03-15T22:41:34.559" v="2466" actId="1076"/>
        <pc:sldMkLst>
          <pc:docMk/>
          <pc:sldMk cId="824463648" sldId="295"/>
        </pc:sldMkLst>
        <pc:spChg chg="add mod">
          <ac:chgData name="Barney Lawrence" userId="19b5c32d-8926-49ce-b258-49c9636ca942" providerId="ADAL" clId="{AC4DE5DA-1224-414E-BC50-B22A2CA53194}" dt="2023-03-15T22:41:34.559" v="2466" actId="1076"/>
          <ac:spMkLst>
            <pc:docMk/>
            <pc:sldMk cId="824463648" sldId="295"/>
            <ac:spMk id="13" creationId="{5A915301-54F2-AE86-6B80-32FCB26D08D3}"/>
          </ac:spMkLst>
        </pc:spChg>
        <pc:grpChg chg="add del mod">
          <ac:chgData name="Barney Lawrence" userId="19b5c32d-8926-49ce-b258-49c9636ca942" providerId="ADAL" clId="{AC4DE5DA-1224-414E-BC50-B22A2CA53194}" dt="2023-03-02T13:34:57.345" v="297" actId="165"/>
          <ac:grpSpMkLst>
            <pc:docMk/>
            <pc:sldMk cId="824463648" sldId="295"/>
            <ac:grpSpMk id="12" creationId="{06A74255-B699-49E7-D32E-6967ED0EDD60}"/>
          </ac:grpSpMkLst>
        </pc:grpChg>
        <pc:grpChg chg="add mod">
          <ac:chgData name="Barney Lawrence" userId="19b5c32d-8926-49ce-b258-49c9636ca942" providerId="ADAL" clId="{AC4DE5DA-1224-414E-BC50-B22A2CA53194}" dt="2023-03-02T13:38:04.164" v="321" actId="164"/>
          <ac:grpSpMkLst>
            <pc:docMk/>
            <pc:sldMk cId="824463648" sldId="295"/>
            <ac:grpSpMk id="15" creationId="{8EC57B23-A0BD-0F6A-FDE9-63D31024EF9D}"/>
          </ac:grpSpMkLst>
        </pc:grpChg>
        <pc:picChg chg="add mod">
          <ac:chgData name="Barney Lawrence" userId="19b5c32d-8926-49ce-b258-49c9636ca942" providerId="ADAL" clId="{AC4DE5DA-1224-414E-BC50-B22A2CA53194}" dt="2023-03-15T22:41:34.559" v="2466" actId="1076"/>
          <ac:picMkLst>
            <pc:docMk/>
            <pc:sldMk cId="824463648" sldId="295"/>
            <ac:picMk id="4" creationId="{F1EC8DEB-30FC-DA08-7EEF-4A81366AD769}"/>
          </ac:picMkLst>
        </pc:picChg>
        <pc:picChg chg="mod">
          <ac:chgData name="Barney Lawrence" userId="19b5c32d-8926-49ce-b258-49c9636ca942" providerId="ADAL" clId="{AC4DE5DA-1224-414E-BC50-B22A2CA53194}" dt="2023-03-02T13:37:51.102" v="320" actId="1076"/>
          <ac:picMkLst>
            <pc:docMk/>
            <pc:sldMk cId="824463648" sldId="295"/>
            <ac:picMk id="4" creationId="{FB458863-A4D3-764B-D5ED-9A9DDF7A0C2D}"/>
          </ac:picMkLst>
        </pc:picChg>
        <pc:picChg chg="add mod topLvl">
          <ac:chgData name="Barney Lawrence" userId="19b5c32d-8926-49ce-b258-49c9636ca942" providerId="ADAL" clId="{AC4DE5DA-1224-414E-BC50-B22A2CA53194}" dt="2023-03-02T13:38:04.164" v="321" actId="164"/>
          <ac:picMkLst>
            <pc:docMk/>
            <pc:sldMk cId="824463648" sldId="295"/>
            <ac:picMk id="5" creationId="{C140C200-A038-DABD-6783-8D1C10633EEF}"/>
          </ac:picMkLst>
        </pc:picChg>
        <pc:picChg chg="add mod topLvl">
          <ac:chgData name="Barney Lawrence" userId="19b5c32d-8926-49ce-b258-49c9636ca942" providerId="ADAL" clId="{AC4DE5DA-1224-414E-BC50-B22A2CA53194}" dt="2023-03-02T13:38:04.164" v="321" actId="164"/>
          <ac:picMkLst>
            <pc:docMk/>
            <pc:sldMk cId="824463648" sldId="295"/>
            <ac:picMk id="6" creationId="{CA632C19-5EEC-DDEC-5504-3A5F697BD1C3}"/>
          </ac:picMkLst>
        </pc:picChg>
        <pc:picChg chg="add mod topLvl">
          <ac:chgData name="Barney Lawrence" userId="19b5c32d-8926-49ce-b258-49c9636ca942" providerId="ADAL" clId="{AC4DE5DA-1224-414E-BC50-B22A2CA53194}" dt="2023-03-02T13:38:04.164" v="321" actId="164"/>
          <ac:picMkLst>
            <pc:docMk/>
            <pc:sldMk cId="824463648" sldId="295"/>
            <ac:picMk id="7" creationId="{7B7AF409-DBF5-5A4C-829B-F13373D7309E}"/>
          </ac:picMkLst>
        </pc:picChg>
        <pc:picChg chg="add mod topLvl">
          <ac:chgData name="Barney Lawrence" userId="19b5c32d-8926-49ce-b258-49c9636ca942" providerId="ADAL" clId="{AC4DE5DA-1224-414E-BC50-B22A2CA53194}" dt="2023-03-02T13:38:04.164" v="321" actId="164"/>
          <ac:picMkLst>
            <pc:docMk/>
            <pc:sldMk cId="824463648" sldId="295"/>
            <ac:picMk id="8" creationId="{9A4A958A-6A1E-DC1F-B05E-255FA032D8BD}"/>
          </ac:picMkLst>
        </pc:picChg>
        <pc:picChg chg="add mod topLvl">
          <ac:chgData name="Barney Lawrence" userId="19b5c32d-8926-49ce-b258-49c9636ca942" providerId="ADAL" clId="{AC4DE5DA-1224-414E-BC50-B22A2CA53194}" dt="2023-03-02T13:38:04.164" v="321" actId="164"/>
          <ac:picMkLst>
            <pc:docMk/>
            <pc:sldMk cId="824463648" sldId="295"/>
            <ac:picMk id="9" creationId="{749CF401-72FF-D5C4-04F9-C288B8525E0C}"/>
          </ac:picMkLst>
        </pc:picChg>
        <pc:picChg chg="add mod topLvl">
          <ac:chgData name="Barney Lawrence" userId="19b5c32d-8926-49ce-b258-49c9636ca942" providerId="ADAL" clId="{AC4DE5DA-1224-414E-BC50-B22A2CA53194}" dt="2023-03-02T13:38:04.164" v="321" actId="164"/>
          <ac:picMkLst>
            <pc:docMk/>
            <pc:sldMk cId="824463648" sldId="295"/>
            <ac:picMk id="10" creationId="{0D06D534-D72E-F852-85EB-F9B3464C395C}"/>
          </ac:picMkLst>
        </pc:picChg>
        <pc:picChg chg="add mod topLvl">
          <ac:chgData name="Barney Lawrence" userId="19b5c32d-8926-49ce-b258-49c9636ca942" providerId="ADAL" clId="{AC4DE5DA-1224-414E-BC50-B22A2CA53194}" dt="2023-03-02T13:38:04.164" v="321" actId="164"/>
          <ac:picMkLst>
            <pc:docMk/>
            <pc:sldMk cId="824463648" sldId="295"/>
            <ac:picMk id="11" creationId="{EC541315-1341-9017-4122-C7535CC64BA4}"/>
          </ac:picMkLst>
        </pc:picChg>
        <pc:picChg chg="add mod">
          <ac:chgData name="Barney Lawrence" userId="19b5c32d-8926-49ce-b258-49c9636ca942" providerId="ADAL" clId="{AC4DE5DA-1224-414E-BC50-B22A2CA53194}" dt="2023-03-02T13:38:04.164" v="321" actId="164"/>
          <ac:picMkLst>
            <pc:docMk/>
            <pc:sldMk cId="824463648" sldId="295"/>
            <ac:picMk id="14" creationId="{45ECAEDD-FAF5-9358-2CC5-4AC01282E5A7}"/>
          </ac:picMkLst>
        </pc:picChg>
      </pc:sldChg>
      <pc:sldChg chg="del">
        <pc:chgData name="Barney Lawrence" userId="19b5c32d-8926-49ce-b258-49c9636ca942" providerId="ADAL" clId="{AC4DE5DA-1224-414E-BC50-B22A2CA53194}" dt="2023-03-02T10:48:36.126" v="228" actId="47"/>
        <pc:sldMkLst>
          <pc:docMk/>
          <pc:sldMk cId="847406330" sldId="296"/>
        </pc:sldMkLst>
      </pc:sldChg>
      <pc:sldChg chg="del">
        <pc:chgData name="Barney Lawrence" userId="19b5c32d-8926-49ce-b258-49c9636ca942" providerId="ADAL" clId="{AC4DE5DA-1224-414E-BC50-B22A2CA53194}" dt="2023-03-02T10:48:36.126" v="228" actId="47"/>
        <pc:sldMkLst>
          <pc:docMk/>
          <pc:sldMk cId="1691105661" sldId="297"/>
        </pc:sldMkLst>
      </pc:sldChg>
      <pc:sldChg chg="del">
        <pc:chgData name="Barney Lawrence" userId="19b5c32d-8926-49ce-b258-49c9636ca942" providerId="ADAL" clId="{AC4DE5DA-1224-414E-BC50-B22A2CA53194}" dt="2023-03-02T10:48:36.126" v="228" actId="47"/>
        <pc:sldMkLst>
          <pc:docMk/>
          <pc:sldMk cId="644458738" sldId="298"/>
        </pc:sldMkLst>
      </pc:sldChg>
      <pc:sldChg chg="del">
        <pc:chgData name="Barney Lawrence" userId="19b5c32d-8926-49ce-b258-49c9636ca942" providerId="ADAL" clId="{AC4DE5DA-1224-414E-BC50-B22A2CA53194}" dt="2023-03-02T10:48:36.126" v="228" actId="47"/>
        <pc:sldMkLst>
          <pc:docMk/>
          <pc:sldMk cId="3997836165" sldId="299"/>
        </pc:sldMkLst>
      </pc:sldChg>
      <pc:sldChg chg="del">
        <pc:chgData name="Barney Lawrence" userId="19b5c32d-8926-49ce-b258-49c9636ca942" providerId="ADAL" clId="{AC4DE5DA-1224-414E-BC50-B22A2CA53194}" dt="2023-03-02T10:47:58.076" v="227" actId="2696"/>
        <pc:sldMkLst>
          <pc:docMk/>
          <pc:sldMk cId="3320859803" sldId="302"/>
        </pc:sldMkLst>
      </pc:sldChg>
      <pc:sldChg chg="del">
        <pc:chgData name="Barney Lawrence" userId="19b5c32d-8926-49ce-b258-49c9636ca942" providerId="ADAL" clId="{AC4DE5DA-1224-414E-BC50-B22A2CA53194}" dt="2023-03-02T16:34:11.946" v="765" actId="2696"/>
        <pc:sldMkLst>
          <pc:docMk/>
          <pc:sldMk cId="3329919755" sldId="304"/>
        </pc:sldMkLst>
      </pc:sldChg>
      <pc:sldChg chg="add">
        <pc:chgData name="Barney Lawrence" userId="19b5c32d-8926-49ce-b258-49c9636ca942" providerId="ADAL" clId="{AC4DE5DA-1224-414E-BC50-B22A2CA53194}" dt="2023-03-02T10:50:00.049" v="229"/>
        <pc:sldMkLst>
          <pc:docMk/>
          <pc:sldMk cId="3134656303" sldId="318"/>
        </pc:sldMkLst>
      </pc:sldChg>
      <pc:sldChg chg="add">
        <pc:chgData name="Barney Lawrence" userId="19b5c32d-8926-49ce-b258-49c9636ca942" providerId="ADAL" clId="{AC4DE5DA-1224-414E-BC50-B22A2CA53194}" dt="2023-03-02T10:50:00.049" v="229"/>
        <pc:sldMkLst>
          <pc:docMk/>
          <pc:sldMk cId="1814749284" sldId="319"/>
        </pc:sldMkLst>
      </pc:sldChg>
      <pc:sldChg chg="add">
        <pc:chgData name="Barney Lawrence" userId="19b5c32d-8926-49ce-b258-49c9636ca942" providerId="ADAL" clId="{AC4DE5DA-1224-414E-BC50-B22A2CA53194}" dt="2023-03-02T10:50:00.049" v="229"/>
        <pc:sldMkLst>
          <pc:docMk/>
          <pc:sldMk cId="4130151932" sldId="320"/>
        </pc:sldMkLst>
      </pc:sldChg>
      <pc:sldChg chg="add">
        <pc:chgData name="Barney Lawrence" userId="19b5c32d-8926-49ce-b258-49c9636ca942" providerId="ADAL" clId="{AC4DE5DA-1224-414E-BC50-B22A2CA53194}" dt="2023-03-02T10:50:00.049" v="229"/>
        <pc:sldMkLst>
          <pc:docMk/>
          <pc:sldMk cId="433644095" sldId="321"/>
        </pc:sldMkLst>
      </pc:sldChg>
      <pc:sldChg chg="add">
        <pc:chgData name="Barney Lawrence" userId="19b5c32d-8926-49ce-b258-49c9636ca942" providerId="ADAL" clId="{AC4DE5DA-1224-414E-BC50-B22A2CA53194}" dt="2023-03-02T10:50:00.049" v="229"/>
        <pc:sldMkLst>
          <pc:docMk/>
          <pc:sldMk cId="3441175710" sldId="322"/>
        </pc:sldMkLst>
      </pc:sldChg>
      <pc:sldChg chg="add">
        <pc:chgData name="Barney Lawrence" userId="19b5c32d-8926-49ce-b258-49c9636ca942" providerId="ADAL" clId="{AC4DE5DA-1224-414E-BC50-B22A2CA53194}" dt="2023-03-02T10:50:00.049" v="229"/>
        <pc:sldMkLst>
          <pc:docMk/>
          <pc:sldMk cId="2715149822" sldId="323"/>
        </pc:sldMkLst>
      </pc:sldChg>
      <pc:sldChg chg="addSp delSp modSp new mod">
        <pc:chgData name="Barney Lawrence" userId="19b5c32d-8926-49ce-b258-49c9636ca942" providerId="ADAL" clId="{AC4DE5DA-1224-414E-BC50-B22A2CA53194}" dt="2023-03-02T13:18:54.032" v="268" actId="1076"/>
        <pc:sldMkLst>
          <pc:docMk/>
          <pc:sldMk cId="2963797934" sldId="324"/>
        </pc:sldMkLst>
        <pc:spChg chg="del">
          <ac:chgData name="Barney Lawrence" userId="19b5c32d-8926-49ce-b258-49c9636ca942" providerId="ADAL" clId="{AC4DE5DA-1224-414E-BC50-B22A2CA53194}" dt="2023-03-02T11:07:35.378" v="238" actId="478"/>
          <ac:spMkLst>
            <pc:docMk/>
            <pc:sldMk cId="2963797934" sldId="324"/>
            <ac:spMk id="2" creationId="{56671C8D-23EF-34BA-BBC8-7D7F85983B82}"/>
          </ac:spMkLst>
        </pc:spChg>
        <pc:spChg chg="del">
          <ac:chgData name="Barney Lawrence" userId="19b5c32d-8926-49ce-b258-49c9636ca942" providerId="ADAL" clId="{AC4DE5DA-1224-414E-BC50-B22A2CA53194}" dt="2023-03-02T11:07:34.232" v="237" actId="478"/>
          <ac:spMkLst>
            <pc:docMk/>
            <pc:sldMk cId="2963797934" sldId="324"/>
            <ac:spMk id="3" creationId="{4CC55224-38AD-27CA-0AC9-B286605F7872}"/>
          </ac:spMkLst>
        </pc:spChg>
        <pc:picChg chg="add mod">
          <ac:chgData name="Barney Lawrence" userId="19b5c32d-8926-49ce-b258-49c9636ca942" providerId="ADAL" clId="{AC4DE5DA-1224-414E-BC50-B22A2CA53194}" dt="2023-03-02T13:18:31.299" v="265" actId="196"/>
          <ac:picMkLst>
            <pc:docMk/>
            <pc:sldMk cId="2963797934" sldId="324"/>
            <ac:picMk id="4" creationId="{FF4F2F06-74CB-3863-2210-0250AFD82A8A}"/>
          </ac:picMkLst>
        </pc:picChg>
        <pc:picChg chg="add mod">
          <ac:chgData name="Barney Lawrence" userId="19b5c32d-8926-49ce-b258-49c9636ca942" providerId="ADAL" clId="{AC4DE5DA-1224-414E-BC50-B22A2CA53194}" dt="2023-03-02T13:18:31.299" v="265" actId="196"/>
          <ac:picMkLst>
            <pc:docMk/>
            <pc:sldMk cId="2963797934" sldId="324"/>
            <ac:picMk id="5" creationId="{E83B327E-AF78-D8E1-FDC2-603A86756A00}"/>
          </ac:picMkLst>
        </pc:picChg>
        <pc:picChg chg="add mod">
          <ac:chgData name="Barney Lawrence" userId="19b5c32d-8926-49ce-b258-49c9636ca942" providerId="ADAL" clId="{AC4DE5DA-1224-414E-BC50-B22A2CA53194}" dt="2023-03-02T13:18:31.299" v="265" actId="196"/>
          <ac:picMkLst>
            <pc:docMk/>
            <pc:sldMk cId="2963797934" sldId="324"/>
            <ac:picMk id="6" creationId="{EA9A6013-F1B4-0430-9C52-4881FBFAE870}"/>
          </ac:picMkLst>
        </pc:picChg>
        <pc:picChg chg="add mod">
          <ac:chgData name="Barney Lawrence" userId="19b5c32d-8926-49ce-b258-49c9636ca942" providerId="ADAL" clId="{AC4DE5DA-1224-414E-BC50-B22A2CA53194}" dt="2023-03-02T13:18:31.299" v="265" actId="196"/>
          <ac:picMkLst>
            <pc:docMk/>
            <pc:sldMk cId="2963797934" sldId="324"/>
            <ac:picMk id="7" creationId="{F43E6642-73E4-AC2F-AB18-CC539210760E}"/>
          </ac:picMkLst>
        </pc:picChg>
        <pc:picChg chg="add mod">
          <ac:chgData name="Barney Lawrence" userId="19b5c32d-8926-49ce-b258-49c9636ca942" providerId="ADAL" clId="{AC4DE5DA-1224-414E-BC50-B22A2CA53194}" dt="2023-03-02T13:18:31.299" v="265" actId="196"/>
          <ac:picMkLst>
            <pc:docMk/>
            <pc:sldMk cId="2963797934" sldId="324"/>
            <ac:picMk id="8" creationId="{859F550C-1814-D9C9-2D90-D8BC882BF2E1}"/>
          </ac:picMkLst>
        </pc:picChg>
        <pc:picChg chg="add mod">
          <ac:chgData name="Barney Lawrence" userId="19b5c32d-8926-49ce-b258-49c9636ca942" providerId="ADAL" clId="{AC4DE5DA-1224-414E-BC50-B22A2CA53194}" dt="2023-03-02T13:18:31.299" v="265" actId="196"/>
          <ac:picMkLst>
            <pc:docMk/>
            <pc:sldMk cId="2963797934" sldId="324"/>
            <ac:picMk id="9" creationId="{CA0886DF-6F58-62C7-A567-60F97CCE417B}"/>
          </ac:picMkLst>
        </pc:picChg>
        <pc:picChg chg="add mod">
          <ac:chgData name="Barney Lawrence" userId="19b5c32d-8926-49ce-b258-49c9636ca942" providerId="ADAL" clId="{AC4DE5DA-1224-414E-BC50-B22A2CA53194}" dt="2023-03-02T13:18:54.032" v="268" actId="1076"/>
          <ac:picMkLst>
            <pc:docMk/>
            <pc:sldMk cId="2963797934" sldId="324"/>
            <ac:picMk id="10" creationId="{241FE10E-C3F2-2A8D-9D37-7F660CC1CBD2}"/>
          </ac:picMkLst>
        </pc:picChg>
      </pc:sldChg>
      <pc:sldChg chg="addSp modSp add mod setBg replTag">
        <pc:chgData name="Barney Lawrence" userId="19b5c32d-8926-49ce-b258-49c9636ca942" providerId="ADAL" clId="{AC4DE5DA-1224-414E-BC50-B22A2CA53194}" dt="2023-03-02T14:05:37.484" v="359"/>
        <pc:sldMkLst>
          <pc:docMk/>
          <pc:sldMk cId="3704188931" sldId="325"/>
        </pc:sldMkLst>
        <pc:spChg chg="add mod replST">
          <ac:chgData name="Barney Lawrence" userId="19b5c32d-8926-49ce-b258-49c9636ca942" providerId="ADAL" clId="{AC4DE5DA-1224-414E-BC50-B22A2CA53194}" dt="2023-03-02T14:05:37.366" v="345"/>
          <ac:spMkLst>
            <pc:docMk/>
            <pc:sldMk cId="3704188931" sldId="325"/>
            <ac:spMk id="6" creationId="{DF3ADAEF-E731-496E-8661-9DB9A8BB0DAC}"/>
          </ac:spMkLst>
        </pc:spChg>
        <pc:spChg chg="add mod replST">
          <ac:chgData name="Barney Lawrence" userId="19b5c32d-8926-49ce-b258-49c9636ca942" providerId="ADAL" clId="{AC4DE5DA-1224-414E-BC50-B22A2CA53194}" dt="2023-03-02T14:05:37.420" v="355"/>
          <ac:spMkLst>
            <pc:docMk/>
            <pc:sldMk cId="3704188931" sldId="325"/>
            <ac:spMk id="7" creationId="{B2510E2A-F1EF-7352-F4FF-0A616BF1979E}"/>
          </ac:spMkLst>
        </pc:spChg>
        <pc:picChg chg="add mod replST">
          <ac:chgData name="Barney Lawrence" userId="19b5c32d-8926-49ce-b258-49c9636ca942" providerId="ADAL" clId="{AC4DE5DA-1224-414E-BC50-B22A2CA53194}" dt="2023-03-02T14:05:37.137" v="332"/>
          <ac:picMkLst>
            <pc:docMk/>
            <pc:sldMk cId="3704188931" sldId="325"/>
            <ac:picMk id="3" creationId="{77C683D1-7FF6-EDE9-3191-26C55F6E4ABD}"/>
          </ac:picMkLst>
        </pc:picChg>
        <pc:picChg chg="add mod replST">
          <ac:chgData name="Barney Lawrence" userId="19b5c32d-8926-49ce-b258-49c9636ca942" providerId="ADAL" clId="{AC4DE5DA-1224-414E-BC50-B22A2CA53194}" dt="2023-03-02T14:05:37.317" v="336"/>
          <ac:picMkLst>
            <pc:docMk/>
            <pc:sldMk cId="3704188931" sldId="325"/>
            <ac:picMk id="5" creationId="{E3BEC695-21D1-D377-9C27-FFFF1667EDD8}"/>
          </ac:picMkLst>
        </pc:picChg>
      </pc:sldChg>
      <pc:sldChg chg="addSp delSp modSp new mod modAnim">
        <pc:chgData name="Barney Lawrence" userId="19b5c32d-8926-49ce-b258-49c9636ca942" providerId="ADAL" clId="{AC4DE5DA-1224-414E-BC50-B22A2CA53194}" dt="2023-03-05T20:46:19.600" v="870" actId="1076"/>
        <pc:sldMkLst>
          <pc:docMk/>
          <pc:sldMk cId="2002694243" sldId="326"/>
        </pc:sldMkLst>
        <pc:spChg chg="add mod">
          <ac:chgData name="Barney Lawrence" userId="19b5c32d-8926-49ce-b258-49c9636ca942" providerId="ADAL" clId="{AC4DE5DA-1224-414E-BC50-B22A2CA53194}" dt="2023-03-05T20:46:19.600" v="870" actId="1076"/>
          <ac:spMkLst>
            <pc:docMk/>
            <pc:sldMk cId="2002694243" sldId="326"/>
            <ac:spMk id="2" creationId="{3E09E158-9C3B-8EBB-8687-0649DE472E7B}"/>
          </ac:spMkLst>
        </pc:spChg>
        <pc:spChg chg="del">
          <ac:chgData name="Barney Lawrence" userId="19b5c32d-8926-49ce-b258-49c9636ca942" providerId="ADAL" clId="{AC4DE5DA-1224-414E-BC50-B22A2CA53194}" dt="2023-03-02T14:27:52.438" v="369" actId="478"/>
          <ac:spMkLst>
            <pc:docMk/>
            <pc:sldMk cId="2002694243" sldId="326"/>
            <ac:spMk id="2" creationId="{C33A520A-603C-A4D2-D3C0-97F1ED4B953A}"/>
          </ac:spMkLst>
        </pc:spChg>
        <pc:spChg chg="del mod">
          <ac:chgData name="Barney Lawrence" userId="19b5c32d-8926-49ce-b258-49c9636ca942" providerId="ADAL" clId="{AC4DE5DA-1224-414E-BC50-B22A2CA53194}" dt="2023-03-02T14:27:48.809" v="367" actId="478"/>
          <ac:spMkLst>
            <pc:docMk/>
            <pc:sldMk cId="2002694243" sldId="326"/>
            <ac:spMk id="3" creationId="{2A719DAF-50E1-185B-CA8C-E40DCD10D5D9}"/>
          </ac:spMkLst>
        </pc:spChg>
        <pc:spChg chg="add mod">
          <ac:chgData name="Barney Lawrence" userId="19b5c32d-8926-49ce-b258-49c9636ca942" providerId="ADAL" clId="{AC4DE5DA-1224-414E-BC50-B22A2CA53194}" dt="2023-03-05T20:46:05.936" v="869" actId="1076"/>
          <ac:spMkLst>
            <pc:docMk/>
            <pc:sldMk cId="2002694243" sldId="326"/>
            <ac:spMk id="3" creationId="{F1D84A92-695C-E86F-1062-F7C80C166223}"/>
          </ac:spMkLst>
        </pc:spChg>
        <pc:spChg chg="add mod">
          <ac:chgData name="Barney Lawrence" userId="19b5c32d-8926-49ce-b258-49c9636ca942" providerId="ADAL" clId="{AC4DE5DA-1224-414E-BC50-B22A2CA53194}" dt="2023-03-05T20:46:01.487" v="868" actId="1076"/>
          <ac:spMkLst>
            <pc:docMk/>
            <pc:sldMk cId="2002694243" sldId="326"/>
            <ac:spMk id="4" creationId="{8B807724-9894-6918-F767-A1DCC34AEAF7}"/>
          </ac:spMkLst>
        </pc:spChg>
        <pc:spChg chg="add del mod">
          <ac:chgData name="Barney Lawrence" userId="19b5c32d-8926-49ce-b258-49c9636ca942" providerId="ADAL" clId="{AC4DE5DA-1224-414E-BC50-B22A2CA53194}" dt="2023-03-02T14:27:51.148" v="368" actId="478"/>
          <ac:spMkLst>
            <pc:docMk/>
            <pc:sldMk cId="2002694243" sldId="326"/>
            <ac:spMk id="5" creationId="{5ACBA3F2-921B-F7B1-18C6-D463DDF93E3D}"/>
          </ac:spMkLst>
        </pc:spChg>
        <pc:spChg chg="add del mod">
          <ac:chgData name="Barney Lawrence" userId="19b5c32d-8926-49ce-b258-49c9636ca942" providerId="ADAL" clId="{AC4DE5DA-1224-414E-BC50-B22A2CA53194}" dt="2023-03-05T20:44:25.129" v="833" actId="21"/>
          <ac:spMkLst>
            <pc:docMk/>
            <pc:sldMk cId="2002694243" sldId="326"/>
            <ac:spMk id="6" creationId="{18DF0BD4-AFA5-2B8B-765E-3EBA8F399E87}"/>
          </ac:spMkLst>
        </pc:spChg>
        <pc:spChg chg="add del mod">
          <ac:chgData name="Barney Lawrence" userId="19b5c32d-8926-49ce-b258-49c9636ca942" providerId="ADAL" clId="{AC4DE5DA-1224-414E-BC50-B22A2CA53194}" dt="2023-03-02T14:50:00.531" v="518"/>
          <ac:spMkLst>
            <pc:docMk/>
            <pc:sldMk cId="2002694243" sldId="326"/>
            <ac:spMk id="7" creationId="{100019B7-5E6F-95D7-98ED-B230091BB4A0}"/>
          </ac:spMkLst>
        </pc:spChg>
      </pc:sldChg>
      <pc:sldChg chg="delSp modSp new mod">
        <pc:chgData name="Barney Lawrence" userId="19b5c32d-8926-49ce-b258-49c9636ca942" providerId="ADAL" clId="{AC4DE5DA-1224-414E-BC50-B22A2CA53194}" dt="2023-03-02T15:00:06.924" v="529" actId="478"/>
        <pc:sldMkLst>
          <pc:docMk/>
          <pc:sldMk cId="2575263506" sldId="327"/>
        </pc:sldMkLst>
        <pc:spChg chg="mod">
          <ac:chgData name="Barney Lawrence" userId="19b5c32d-8926-49ce-b258-49c9636ca942" providerId="ADAL" clId="{AC4DE5DA-1224-414E-BC50-B22A2CA53194}" dt="2023-03-02T15:00:02.672" v="528" actId="20577"/>
          <ac:spMkLst>
            <pc:docMk/>
            <pc:sldMk cId="2575263506" sldId="327"/>
            <ac:spMk id="2" creationId="{4C05A31B-7726-6CDF-66D5-160A913D12E1}"/>
          </ac:spMkLst>
        </pc:spChg>
        <pc:spChg chg="del">
          <ac:chgData name="Barney Lawrence" userId="19b5c32d-8926-49ce-b258-49c9636ca942" providerId="ADAL" clId="{AC4DE5DA-1224-414E-BC50-B22A2CA53194}" dt="2023-03-02T15:00:06.924" v="529" actId="478"/>
          <ac:spMkLst>
            <pc:docMk/>
            <pc:sldMk cId="2575263506" sldId="327"/>
            <ac:spMk id="3" creationId="{5D40188A-1992-93A9-CBE0-613F27421BAB}"/>
          </ac:spMkLst>
        </pc:spChg>
      </pc:sldChg>
      <pc:sldChg chg="delSp modSp new mod">
        <pc:chgData name="Barney Lawrence" userId="19b5c32d-8926-49ce-b258-49c9636ca942" providerId="ADAL" clId="{AC4DE5DA-1224-414E-BC50-B22A2CA53194}" dt="2023-03-02T15:00:23.025" v="538" actId="478"/>
        <pc:sldMkLst>
          <pc:docMk/>
          <pc:sldMk cId="1986332839" sldId="328"/>
        </pc:sldMkLst>
        <pc:spChg chg="mod">
          <ac:chgData name="Barney Lawrence" userId="19b5c32d-8926-49ce-b258-49c9636ca942" providerId="ADAL" clId="{AC4DE5DA-1224-414E-BC50-B22A2CA53194}" dt="2023-03-02T15:00:19.349" v="537" actId="20577"/>
          <ac:spMkLst>
            <pc:docMk/>
            <pc:sldMk cId="1986332839" sldId="328"/>
            <ac:spMk id="2" creationId="{C25B6AFC-134D-E131-22E0-85CA63C36B27}"/>
          </ac:spMkLst>
        </pc:spChg>
        <pc:spChg chg="del">
          <ac:chgData name="Barney Lawrence" userId="19b5c32d-8926-49ce-b258-49c9636ca942" providerId="ADAL" clId="{AC4DE5DA-1224-414E-BC50-B22A2CA53194}" dt="2023-03-02T15:00:23.025" v="538" actId="478"/>
          <ac:spMkLst>
            <pc:docMk/>
            <pc:sldMk cId="1986332839" sldId="328"/>
            <ac:spMk id="3" creationId="{82973771-AE8C-4C7C-0BEB-CE304A32B21B}"/>
          </ac:spMkLst>
        </pc:spChg>
      </pc:sldChg>
      <pc:sldChg chg="delSp modSp new mod ord">
        <pc:chgData name="Barney Lawrence" userId="19b5c32d-8926-49ce-b258-49c9636ca942" providerId="ADAL" clId="{AC4DE5DA-1224-414E-BC50-B22A2CA53194}" dt="2023-03-02T15:01:29.113" v="550"/>
        <pc:sldMkLst>
          <pc:docMk/>
          <pc:sldMk cId="3225167696" sldId="329"/>
        </pc:sldMkLst>
        <pc:spChg chg="mod">
          <ac:chgData name="Barney Lawrence" userId="19b5c32d-8926-49ce-b258-49c9636ca942" providerId="ADAL" clId="{AC4DE5DA-1224-414E-BC50-B22A2CA53194}" dt="2023-03-02T15:01:12.390" v="547" actId="20577"/>
          <ac:spMkLst>
            <pc:docMk/>
            <pc:sldMk cId="3225167696" sldId="329"/>
            <ac:spMk id="2" creationId="{70B69300-0BAF-040E-D2AF-376786C20BE1}"/>
          </ac:spMkLst>
        </pc:spChg>
        <pc:spChg chg="del">
          <ac:chgData name="Barney Lawrence" userId="19b5c32d-8926-49ce-b258-49c9636ca942" providerId="ADAL" clId="{AC4DE5DA-1224-414E-BC50-B22A2CA53194}" dt="2023-03-02T15:01:18.412" v="548" actId="478"/>
          <ac:spMkLst>
            <pc:docMk/>
            <pc:sldMk cId="3225167696" sldId="329"/>
            <ac:spMk id="3" creationId="{F329308E-E4E7-C54A-AFF6-9616DC62B13E}"/>
          </ac:spMkLst>
        </pc:spChg>
      </pc:sldChg>
      <pc:sldChg chg="modSp new mod modAnim">
        <pc:chgData name="Barney Lawrence" userId="19b5c32d-8926-49ce-b258-49c9636ca942" providerId="ADAL" clId="{AC4DE5DA-1224-414E-BC50-B22A2CA53194}" dt="2023-03-02T15:25:07.294" v="716" actId="1076"/>
        <pc:sldMkLst>
          <pc:docMk/>
          <pc:sldMk cId="3077006284" sldId="331"/>
        </pc:sldMkLst>
        <pc:spChg chg="mod">
          <ac:chgData name="Barney Lawrence" userId="19b5c32d-8926-49ce-b258-49c9636ca942" providerId="ADAL" clId="{AC4DE5DA-1224-414E-BC50-B22A2CA53194}" dt="2023-03-02T15:24:56.948" v="714" actId="403"/>
          <ac:spMkLst>
            <pc:docMk/>
            <pc:sldMk cId="3077006284" sldId="331"/>
            <ac:spMk id="2" creationId="{F2AB1AFE-946C-5C88-E915-366E8D982444}"/>
          </ac:spMkLst>
        </pc:spChg>
        <pc:spChg chg="mod">
          <ac:chgData name="Barney Lawrence" userId="19b5c32d-8926-49ce-b258-49c9636ca942" providerId="ADAL" clId="{AC4DE5DA-1224-414E-BC50-B22A2CA53194}" dt="2023-03-02T15:25:07.294" v="716" actId="1076"/>
          <ac:spMkLst>
            <pc:docMk/>
            <pc:sldMk cId="3077006284" sldId="331"/>
            <ac:spMk id="3" creationId="{7A08D463-0FF0-C0C1-8071-EE99EE1EC45D}"/>
          </ac:spMkLst>
        </pc:spChg>
      </pc:sldChg>
      <pc:sldChg chg="addSp modSp add mod setBg replTag">
        <pc:chgData name="Barney Lawrence" userId="19b5c32d-8926-49ce-b258-49c9636ca942" providerId="ADAL" clId="{AC4DE5DA-1224-414E-BC50-B22A2CA53194}" dt="2023-03-05T20:37:32.807" v="805"/>
        <pc:sldMkLst>
          <pc:docMk/>
          <pc:sldMk cId="2859264446" sldId="333"/>
        </pc:sldMkLst>
        <pc:spChg chg="add mod replST">
          <ac:chgData name="Barney Lawrence" userId="19b5c32d-8926-49ce-b258-49c9636ca942" providerId="ADAL" clId="{AC4DE5DA-1224-414E-BC50-B22A2CA53194}" dt="2023-03-05T20:37:32.651" v="791"/>
          <ac:spMkLst>
            <pc:docMk/>
            <pc:sldMk cId="2859264446" sldId="333"/>
            <ac:spMk id="6" creationId="{5E568DCC-C083-AE6E-3338-7442C13F59EB}"/>
          </ac:spMkLst>
        </pc:spChg>
        <pc:spChg chg="add mod replST">
          <ac:chgData name="Barney Lawrence" userId="19b5c32d-8926-49ce-b258-49c9636ca942" providerId="ADAL" clId="{AC4DE5DA-1224-414E-BC50-B22A2CA53194}" dt="2023-03-05T20:37:32.710" v="801"/>
          <ac:spMkLst>
            <pc:docMk/>
            <pc:sldMk cId="2859264446" sldId="333"/>
            <ac:spMk id="7" creationId="{4F390B87-362F-43AF-DD6C-2391E52250B6}"/>
          </ac:spMkLst>
        </pc:spChg>
        <pc:picChg chg="add mod replST">
          <ac:chgData name="Barney Lawrence" userId="19b5c32d-8926-49ce-b258-49c9636ca942" providerId="ADAL" clId="{AC4DE5DA-1224-414E-BC50-B22A2CA53194}" dt="2023-03-05T20:37:32.431" v="778"/>
          <ac:picMkLst>
            <pc:docMk/>
            <pc:sldMk cId="2859264446" sldId="333"/>
            <ac:picMk id="3" creationId="{DA6B37DB-7994-A7D0-5CE1-F75251E229EE}"/>
          </ac:picMkLst>
        </pc:picChg>
        <pc:picChg chg="add mod replST">
          <ac:chgData name="Barney Lawrence" userId="19b5c32d-8926-49ce-b258-49c9636ca942" providerId="ADAL" clId="{AC4DE5DA-1224-414E-BC50-B22A2CA53194}" dt="2023-03-05T20:37:32.576" v="782"/>
          <ac:picMkLst>
            <pc:docMk/>
            <pc:sldMk cId="2859264446" sldId="333"/>
            <ac:picMk id="5" creationId="{555CDA5C-AFC6-5715-F9EC-BDEC2446D915}"/>
          </ac:picMkLst>
        </pc:picChg>
      </pc:sldChg>
      <pc:sldChg chg="addSp delSp modSp new mod">
        <pc:chgData name="Barney Lawrence" userId="19b5c32d-8926-49ce-b258-49c9636ca942" providerId="ADAL" clId="{AC4DE5DA-1224-414E-BC50-B22A2CA53194}" dt="2023-03-05T20:43:51.863" v="829" actId="1076"/>
        <pc:sldMkLst>
          <pc:docMk/>
          <pc:sldMk cId="3664881619" sldId="334"/>
        </pc:sldMkLst>
        <pc:spChg chg="del">
          <ac:chgData name="Barney Lawrence" userId="19b5c32d-8926-49ce-b258-49c9636ca942" providerId="ADAL" clId="{AC4DE5DA-1224-414E-BC50-B22A2CA53194}" dt="2023-03-05T20:43:17.871" v="808" actId="478"/>
          <ac:spMkLst>
            <pc:docMk/>
            <pc:sldMk cId="3664881619" sldId="334"/>
            <ac:spMk id="2" creationId="{1FE17E42-5E00-A0C1-35B1-4945EA15A518}"/>
          </ac:spMkLst>
        </pc:spChg>
        <pc:spChg chg="del">
          <ac:chgData name="Barney Lawrence" userId="19b5c32d-8926-49ce-b258-49c9636ca942" providerId="ADAL" clId="{AC4DE5DA-1224-414E-BC50-B22A2CA53194}" dt="2023-03-05T20:43:15.260" v="807" actId="478"/>
          <ac:spMkLst>
            <pc:docMk/>
            <pc:sldMk cId="3664881619" sldId="334"/>
            <ac:spMk id="3" creationId="{265373C5-07B7-F158-5E52-2DD7D91FC405}"/>
          </ac:spMkLst>
        </pc:spChg>
        <pc:spChg chg="add mod">
          <ac:chgData name="Barney Lawrence" userId="19b5c32d-8926-49ce-b258-49c9636ca942" providerId="ADAL" clId="{AC4DE5DA-1224-414E-BC50-B22A2CA53194}" dt="2023-03-05T20:43:51.863" v="829" actId="1076"/>
          <ac:spMkLst>
            <pc:docMk/>
            <pc:sldMk cId="3664881619" sldId="334"/>
            <ac:spMk id="6" creationId="{4155569C-6271-2170-B03F-C979EC0CE202}"/>
          </ac:spMkLst>
        </pc:spChg>
        <pc:picChg chg="add mod">
          <ac:chgData name="Barney Lawrence" userId="19b5c32d-8926-49ce-b258-49c9636ca942" providerId="ADAL" clId="{AC4DE5DA-1224-414E-BC50-B22A2CA53194}" dt="2023-03-05T20:43:31.761" v="811" actId="1076"/>
          <ac:picMkLst>
            <pc:docMk/>
            <pc:sldMk cId="3664881619" sldId="334"/>
            <ac:picMk id="5" creationId="{1245A750-DAB9-1C75-7F1F-90624424A55F}"/>
          </ac:picMkLst>
        </pc:picChg>
      </pc:sldChg>
      <pc:sldChg chg="modSp mod">
        <pc:chgData name="Barney Lawrence" userId="19b5c32d-8926-49ce-b258-49c9636ca942" providerId="ADAL" clId="{AC4DE5DA-1224-414E-BC50-B22A2CA53194}" dt="2023-03-15T22:46:51.721" v="2512" actId="6549"/>
        <pc:sldMkLst>
          <pc:docMk/>
          <pc:sldMk cId="2207500629" sldId="477"/>
        </pc:sldMkLst>
        <pc:spChg chg="mod">
          <ac:chgData name="Barney Lawrence" userId="19b5c32d-8926-49ce-b258-49c9636ca942" providerId="ADAL" clId="{AC4DE5DA-1224-414E-BC50-B22A2CA53194}" dt="2023-03-15T22:45:15.137" v="2509" actId="207"/>
          <ac:spMkLst>
            <pc:docMk/>
            <pc:sldMk cId="2207500629" sldId="477"/>
            <ac:spMk id="10" creationId="{908BAD11-0213-9F44-9F0A-A2D9C0D33110}"/>
          </ac:spMkLst>
        </pc:spChg>
        <pc:spChg chg="mod">
          <ac:chgData name="Barney Lawrence" userId="19b5c32d-8926-49ce-b258-49c9636ca942" providerId="ADAL" clId="{AC4DE5DA-1224-414E-BC50-B22A2CA53194}" dt="2023-03-15T22:46:51.721" v="2512" actId="6549"/>
          <ac:spMkLst>
            <pc:docMk/>
            <pc:sldMk cId="2207500629" sldId="477"/>
            <ac:spMk id="14" creationId="{DB1A974C-CE50-3E4E-AA3B-00B69F1D6AB6}"/>
          </ac:spMkLst>
        </pc:spChg>
      </pc:sldChg>
      <pc:sldChg chg="addSp delSp modSp mod delAnim modAnim modNotesTx">
        <pc:chgData name="Barney Lawrence" userId="19b5c32d-8926-49ce-b258-49c9636ca942" providerId="ADAL" clId="{AC4DE5DA-1224-414E-BC50-B22A2CA53194}" dt="2023-03-15T22:12:55.601" v="1243" actId="20577"/>
        <pc:sldMkLst>
          <pc:docMk/>
          <pc:sldMk cId="2953415578" sldId="605"/>
        </pc:sldMkLst>
        <pc:spChg chg="mod">
          <ac:chgData name="Barney Lawrence" userId="19b5c32d-8926-49ce-b258-49c9636ca942" providerId="ADAL" clId="{AC4DE5DA-1224-414E-BC50-B22A2CA53194}" dt="2023-03-15T22:10:17.083" v="1087" actId="20577"/>
          <ac:spMkLst>
            <pc:docMk/>
            <pc:sldMk cId="2953415578" sldId="605"/>
            <ac:spMk id="2" creationId="{6507B1B4-ACE1-485F-F207-AF33CB870383}"/>
          </ac:spMkLst>
        </pc:spChg>
        <pc:spChg chg="del mod">
          <ac:chgData name="Barney Lawrence" userId="19b5c32d-8926-49ce-b258-49c9636ca942" providerId="ADAL" clId="{AC4DE5DA-1224-414E-BC50-B22A2CA53194}" dt="2023-03-15T22:10:36.051" v="1089" actId="478"/>
          <ac:spMkLst>
            <pc:docMk/>
            <pc:sldMk cId="2953415578" sldId="605"/>
            <ac:spMk id="3" creationId="{3C302702-87CB-9B29-5CCB-D3F60898195F}"/>
          </ac:spMkLst>
        </pc:spChg>
        <pc:picChg chg="add del mod">
          <ac:chgData name="Barney Lawrence" userId="19b5c32d-8926-49ce-b258-49c9636ca942" providerId="ADAL" clId="{AC4DE5DA-1224-414E-BC50-B22A2CA53194}" dt="2023-03-15T22:09:48.347" v="1044" actId="478"/>
          <ac:picMkLst>
            <pc:docMk/>
            <pc:sldMk cId="2953415578" sldId="605"/>
            <ac:picMk id="6" creationId="{E750828D-1448-58DE-9390-CB94EA68DF94}"/>
          </ac:picMkLst>
        </pc:picChg>
      </pc:sldChg>
      <pc:sldChg chg="modSp mod">
        <pc:chgData name="Barney Lawrence" userId="19b5c32d-8926-49ce-b258-49c9636ca942" providerId="ADAL" clId="{AC4DE5DA-1224-414E-BC50-B22A2CA53194}" dt="2023-03-10T08:32:15.071" v="999" actId="20577"/>
        <pc:sldMkLst>
          <pc:docMk/>
          <pc:sldMk cId="2088228425" sldId="606"/>
        </pc:sldMkLst>
        <pc:spChg chg="mod">
          <ac:chgData name="Barney Lawrence" userId="19b5c32d-8926-49ce-b258-49c9636ca942" providerId="ADAL" clId="{AC4DE5DA-1224-414E-BC50-B22A2CA53194}" dt="2023-03-10T08:26:40.190" v="962" actId="20577"/>
          <ac:spMkLst>
            <pc:docMk/>
            <pc:sldMk cId="2088228425" sldId="606"/>
            <ac:spMk id="10" creationId="{908BAD11-0213-9F44-9F0A-A2D9C0D33110}"/>
          </ac:spMkLst>
        </pc:spChg>
        <pc:spChg chg="mod">
          <ac:chgData name="Barney Lawrence" userId="19b5c32d-8926-49ce-b258-49c9636ca942" providerId="ADAL" clId="{AC4DE5DA-1224-414E-BC50-B22A2CA53194}" dt="2023-03-10T08:32:15.071" v="999" actId="20577"/>
          <ac:spMkLst>
            <pc:docMk/>
            <pc:sldMk cId="2088228425" sldId="606"/>
            <ac:spMk id="14" creationId="{DB1A974C-CE50-3E4E-AA3B-00B69F1D6AB6}"/>
          </ac:spMkLst>
        </pc:spChg>
      </pc:sldChg>
      <pc:sldChg chg="modSp mod">
        <pc:chgData name="Barney Lawrence" userId="19b5c32d-8926-49ce-b258-49c9636ca942" providerId="ADAL" clId="{AC4DE5DA-1224-414E-BC50-B22A2CA53194}" dt="2023-03-15T22:48:48.734" v="2522" actId="5793"/>
        <pc:sldMkLst>
          <pc:docMk/>
          <pc:sldMk cId="2617799301" sldId="607"/>
        </pc:sldMkLst>
        <pc:spChg chg="mod">
          <ac:chgData name="Barney Lawrence" userId="19b5c32d-8926-49ce-b258-49c9636ca942" providerId="ADAL" clId="{AC4DE5DA-1224-414E-BC50-B22A2CA53194}" dt="2023-03-15T22:48:48.734" v="2522" actId="5793"/>
          <ac:spMkLst>
            <pc:docMk/>
            <pc:sldMk cId="2617799301" sldId="607"/>
            <ac:spMk id="14" creationId="{DB1A974C-CE50-3E4E-AA3B-00B69F1D6AB6}"/>
          </ac:spMkLst>
        </pc:spChg>
      </pc:sldChg>
      <pc:sldChg chg="modSp mod">
        <pc:chgData name="Barney Lawrence" userId="19b5c32d-8926-49ce-b258-49c9636ca942" providerId="ADAL" clId="{AC4DE5DA-1224-414E-BC50-B22A2CA53194}" dt="2023-03-15T22:49:29.328" v="2527" actId="5793"/>
        <pc:sldMkLst>
          <pc:docMk/>
          <pc:sldMk cId="1940577028" sldId="608"/>
        </pc:sldMkLst>
        <pc:spChg chg="mod">
          <ac:chgData name="Barney Lawrence" userId="19b5c32d-8926-49ce-b258-49c9636ca942" providerId="ADAL" clId="{AC4DE5DA-1224-414E-BC50-B22A2CA53194}" dt="2023-03-15T22:49:29.328" v="2527" actId="5793"/>
          <ac:spMkLst>
            <pc:docMk/>
            <pc:sldMk cId="1940577028" sldId="608"/>
            <ac:spMk id="14" creationId="{DB1A974C-CE50-3E4E-AA3B-00B69F1D6AB6}"/>
          </ac:spMkLst>
        </pc:spChg>
      </pc:sldChg>
      <pc:sldChg chg="modSp mod ord">
        <pc:chgData name="Barney Lawrence" userId="19b5c32d-8926-49ce-b258-49c9636ca942" providerId="ADAL" clId="{AC4DE5DA-1224-414E-BC50-B22A2CA53194}" dt="2023-03-15T22:48:25.883" v="2519"/>
        <pc:sldMkLst>
          <pc:docMk/>
          <pc:sldMk cId="3183527443" sldId="609"/>
        </pc:sldMkLst>
        <pc:spChg chg="mod">
          <ac:chgData name="Barney Lawrence" userId="19b5c32d-8926-49ce-b258-49c9636ca942" providerId="ADAL" clId="{AC4DE5DA-1224-414E-BC50-B22A2CA53194}" dt="2023-03-15T22:48:25.883" v="2519"/>
          <ac:spMkLst>
            <pc:docMk/>
            <pc:sldMk cId="3183527443" sldId="609"/>
            <ac:spMk id="14" creationId="{DB1A974C-CE50-3E4E-AA3B-00B69F1D6AB6}"/>
          </ac:spMkLst>
        </pc:spChg>
      </pc:sldChg>
      <pc:sldChg chg="del">
        <pc:chgData name="Barney Lawrence" userId="19b5c32d-8926-49ce-b258-49c9636ca942" providerId="ADAL" clId="{AC4DE5DA-1224-414E-BC50-B22A2CA53194}" dt="2023-03-15T22:47:34.718" v="2516" actId="2696"/>
        <pc:sldMkLst>
          <pc:docMk/>
          <pc:sldMk cId="3276326617" sldId="611"/>
        </pc:sldMkLst>
      </pc:sldChg>
      <pc:sldChg chg="modSp mod modNotesTx">
        <pc:chgData name="Barney Lawrence" userId="19b5c32d-8926-49ce-b258-49c9636ca942" providerId="ADAL" clId="{AC4DE5DA-1224-414E-BC50-B22A2CA53194}" dt="2023-03-15T22:44:16.006" v="2504" actId="20577"/>
        <pc:sldMkLst>
          <pc:docMk/>
          <pc:sldMk cId="1934342073" sldId="612"/>
        </pc:sldMkLst>
        <pc:spChg chg="mod">
          <ac:chgData name="Barney Lawrence" userId="19b5c32d-8926-49ce-b258-49c9636ca942" providerId="ADAL" clId="{AC4DE5DA-1224-414E-BC50-B22A2CA53194}" dt="2023-03-15T22:42:35.469" v="2484" actId="20577"/>
          <ac:spMkLst>
            <pc:docMk/>
            <pc:sldMk cId="1934342073" sldId="612"/>
            <ac:spMk id="2" creationId="{6507B1B4-ACE1-485F-F207-AF33CB870383}"/>
          </ac:spMkLst>
        </pc:spChg>
        <pc:spChg chg="mod">
          <ac:chgData name="Barney Lawrence" userId="19b5c32d-8926-49ce-b258-49c9636ca942" providerId="ADAL" clId="{AC4DE5DA-1224-414E-BC50-B22A2CA53194}" dt="2023-03-15T22:43:21.957" v="2503" actId="20577"/>
          <ac:spMkLst>
            <pc:docMk/>
            <pc:sldMk cId="1934342073" sldId="612"/>
            <ac:spMk id="3" creationId="{3C302702-87CB-9B29-5CCB-D3F60898195F}"/>
          </ac:spMkLst>
        </pc:spChg>
      </pc:sldChg>
      <pc:sldChg chg="add del">
        <pc:chgData name="Barney Lawrence" userId="19b5c32d-8926-49ce-b258-49c9636ca942" providerId="ADAL" clId="{AC4DE5DA-1224-414E-BC50-B22A2CA53194}" dt="2023-03-15T22:14:32.536" v="1396" actId="2696"/>
        <pc:sldMkLst>
          <pc:docMk/>
          <pc:sldMk cId="3650170749" sldId="613"/>
        </pc:sldMkLst>
      </pc:sldChg>
      <pc:sldChg chg="addSp modSp add mod modNotesTx">
        <pc:chgData name="Barney Lawrence" userId="19b5c32d-8926-49ce-b258-49c9636ca942" providerId="ADAL" clId="{AC4DE5DA-1224-414E-BC50-B22A2CA53194}" dt="2023-03-15T22:16:46.779" v="1420" actId="20577"/>
        <pc:sldMkLst>
          <pc:docMk/>
          <pc:sldMk cId="2771018099" sldId="614"/>
        </pc:sldMkLst>
        <pc:spChg chg="mod">
          <ac:chgData name="Barney Lawrence" userId="19b5c32d-8926-49ce-b258-49c9636ca942" providerId="ADAL" clId="{AC4DE5DA-1224-414E-BC50-B22A2CA53194}" dt="2023-03-15T22:16:46.779" v="1420" actId="20577"/>
          <ac:spMkLst>
            <pc:docMk/>
            <pc:sldMk cId="2771018099" sldId="614"/>
            <ac:spMk id="2" creationId="{6507B1B4-ACE1-485F-F207-AF33CB870383}"/>
          </ac:spMkLst>
        </pc:spChg>
        <pc:spChg chg="mod">
          <ac:chgData name="Barney Lawrence" userId="19b5c32d-8926-49ce-b258-49c9636ca942" providerId="ADAL" clId="{AC4DE5DA-1224-414E-BC50-B22A2CA53194}" dt="2023-03-15T22:10:52.644" v="1100" actId="20577"/>
          <ac:spMkLst>
            <pc:docMk/>
            <pc:sldMk cId="2771018099" sldId="614"/>
            <ac:spMk id="3" creationId="{3C302702-87CB-9B29-5CCB-D3F60898195F}"/>
          </ac:spMkLst>
        </pc:spChg>
        <pc:picChg chg="add mod">
          <ac:chgData name="Barney Lawrence" userId="19b5c32d-8926-49ce-b258-49c9636ca942" providerId="ADAL" clId="{AC4DE5DA-1224-414E-BC50-B22A2CA53194}" dt="2023-03-15T22:11:24.709" v="1104" actId="1076"/>
          <ac:picMkLst>
            <pc:docMk/>
            <pc:sldMk cId="2771018099" sldId="614"/>
            <ac:picMk id="5" creationId="{4954CC74-6325-DFC7-1053-B9B29C78C613}"/>
          </ac:picMkLst>
        </pc:picChg>
      </pc:sldChg>
      <pc:sldChg chg="modSp add mod modNotesTx">
        <pc:chgData name="Barney Lawrence" userId="19b5c32d-8926-49ce-b258-49c9636ca942" providerId="ADAL" clId="{AC4DE5DA-1224-414E-BC50-B22A2CA53194}" dt="2023-03-15T22:18:34.492" v="1602" actId="20577"/>
        <pc:sldMkLst>
          <pc:docMk/>
          <pc:sldMk cId="3272221070" sldId="615"/>
        </pc:sldMkLst>
        <pc:spChg chg="mod">
          <ac:chgData name="Barney Lawrence" userId="19b5c32d-8926-49ce-b258-49c9636ca942" providerId="ADAL" clId="{AC4DE5DA-1224-414E-BC50-B22A2CA53194}" dt="2023-03-15T22:16:56.776" v="1429" actId="20577"/>
          <ac:spMkLst>
            <pc:docMk/>
            <pc:sldMk cId="3272221070" sldId="615"/>
            <ac:spMk id="2" creationId="{6507B1B4-ACE1-485F-F207-AF33CB870383}"/>
          </ac:spMkLst>
        </pc:spChg>
        <pc:spChg chg="mod">
          <ac:chgData name="Barney Lawrence" userId="19b5c32d-8926-49ce-b258-49c9636ca942" providerId="ADAL" clId="{AC4DE5DA-1224-414E-BC50-B22A2CA53194}" dt="2023-03-15T22:14:47.016" v="1410" actId="20577"/>
          <ac:spMkLst>
            <pc:docMk/>
            <pc:sldMk cId="3272221070" sldId="615"/>
            <ac:spMk id="3" creationId="{3C302702-87CB-9B29-5CCB-D3F60898195F}"/>
          </ac:spMkLst>
        </pc:spChg>
        <pc:picChg chg="mod">
          <ac:chgData name="Barney Lawrence" userId="19b5c32d-8926-49ce-b258-49c9636ca942" providerId="ADAL" clId="{AC4DE5DA-1224-414E-BC50-B22A2CA53194}" dt="2023-03-15T22:16:09.235" v="1411" actId="14826"/>
          <ac:picMkLst>
            <pc:docMk/>
            <pc:sldMk cId="3272221070" sldId="615"/>
            <ac:picMk id="5" creationId="{4954CC74-6325-DFC7-1053-B9B29C78C613}"/>
          </ac:picMkLst>
        </pc:picChg>
      </pc:sldChg>
      <pc:sldChg chg="modSp add mod modNotesTx">
        <pc:chgData name="Barney Lawrence" userId="19b5c32d-8926-49ce-b258-49c9636ca942" providerId="ADAL" clId="{AC4DE5DA-1224-414E-BC50-B22A2CA53194}" dt="2023-03-15T22:26:05.167" v="1998" actId="20577"/>
        <pc:sldMkLst>
          <pc:docMk/>
          <pc:sldMk cId="488550874" sldId="616"/>
        </pc:sldMkLst>
        <pc:spChg chg="mod">
          <ac:chgData name="Barney Lawrence" userId="19b5c32d-8926-49ce-b258-49c9636ca942" providerId="ADAL" clId="{AC4DE5DA-1224-414E-BC50-B22A2CA53194}" dt="2023-03-15T22:18:53.759" v="1616" actId="20577"/>
          <ac:spMkLst>
            <pc:docMk/>
            <pc:sldMk cId="488550874" sldId="616"/>
            <ac:spMk id="2" creationId="{6507B1B4-ACE1-485F-F207-AF33CB870383}"/>
          </ac:spMkLst>
        </pc:spChg>
        <pc:spChg chg="mod">
          <ac:chgData name="Barney Lawrence" userId="19b5c32d-8926-49ce-b258-49c9636ca942" providerId="ADAL" clId="{AC4DE5DA-1224-414E-BC50-B22A2CA53194}" dt="2023-03-15T22:19:10.594" v="1652" actId="20577"/>
          <ac:spMkLst>
            <pc:docMk/>
            <pc:sldMk cId="488550874" sldId="616"/>
            <ac:spMk id="3" creationId="{3C302702-87CB-9B29-5CCB-D3F60898195F}"/>
          </ac:spMkLst>
        </pc:spChg>
        <pc:picChg chg="mod">
          <ac:chgData name="Barney Lawrence" userId="19b5c32d-8926-49ce-b258-49c9636ca942" providerId="ADAL" clId="{AC4DE5DA-1224-414E-BC50-B22A2CA53194}" dt="2023-03-15T22:20:08.648" v="1653" actId="14826"/>
          <ac:picMkLst>
            <pc:docMk/>
            <pc:sldMk cId="488550874" sldId="616"/>
            <ac:picMk id="5" creationId="{4954CC74-6325-DFC7-1053-B9B29C78C613}"/>
          </ac:picMkLst>
        </pc:picChg>
      </pc:sldChg>
      <pc:sldChg chg="addSp delSp modSp add mod modNotesTx">
        <pc:chgData name="Barney Lawrence" userId="19b5c32d-8926-49ce-b258-49c9636ca942" providerId="ADAL" clId="{AC4DE5DA-1224-414E-BC50-B22A2CA53194}" dt="2023-03-15T22:33:00.846" v="2429" actId="20577"/>
        <pc:sldMkLst>
          <pc:docMk/>
          <pc:sldMk cId="143159304" sldId="617"/>
        </pc:sldMkLst>
        <pc:spChg chg="mod">
          <ac:chgData name="Barney Lawrence" userId="19b5c32d-8926-49ce-b258-49c9636ca942" providerId="ADAL" clId="{AC4DE5DA-1224-414E-BC50-B22A2CA53194}" dt="2023-03-15T22:28:18.532" v="2041" actId="20577"/>
          <ac:spMkLst>
            <pc:docMk/>
            <pc:sldMk cId="143159304" sldId="617"/>
            <ac:spMk id="2" creationId="{6507B1B4-ACE1-485F-F207-AF33CB870383}"/>
          </ac:spMkLst>
        </pc:spChg>
        <pc:spChg chg="mod">
          <ac:chgData name="Barney Lawrence" userId="19b5c32d-8926-49ce-b258-49c9636ca942" providerId="ADAL" clId="{AC4DE5DA-1224-414E-BC50-B22A2CA53194}" dt="2023-03-15T22:28:38.759" v="2072" actId="20577"/>
          <ac:spMkLst>
            <pc:docMk/>
            <pc:sldMk cId="143159304" sldId="617"/>
            <ac:spMk id="3" creationId="{3C302702-87CB-9B29-5CCB-D3F60898195F}"/>
          </ac:spMkLst>
        </pc:spChg>
        <pc:spChg chg="add del mod">
          <ac:chgData name="Barney Lawrence" userId="19b5c32d-8926-49ce-b258-49c9636ca942" providerId="ADAL" clId="{AC4DE5DA-1224-414E-BC50-B22A2CA53194}" dt="2023-03-15T22:27:37.031" v="2001" actId="478"/>
          <ac:spMkLst>
            <pc:docMk/>
            <pc:sldMk cId="143159304" sldId="617"/>
            <ac:spMk id="6" creationId="{F46A2C5C-C6A6-B5A4-6080-38A9C96667D8}"/>
          </ac:spMkLst>
        </pc:spChg>
        <pc:picChg chg="mod">
          <ac:chgData name="Barney Lawrence" userId="19b5c32d-8926-49ce-b258-49c9636ca942" providerId="ADAL" clId="{AC4DE5DA-1224-414E-BC50-B22A2CA53194}" dt="2023-03-15T22:27:29.250" v="2000" actId="14826"/>
          <ac:picMkLst>
            <pc:docMk/>
            <pc:sldMk cId="143159304" sldId="617"/>
            <ac:picMk id="5" creationId="{4954CC74-6325-DFC7-1053-B9B29C78C613}"/>
          </ac:picMkLst>
        </pc:picChg>
      </pc:sldChg>
      <pc:sldChg chg="modSp add mod">
        <pc:chgData name="Barney Lawrence" userId="19b5c32d-8926-49ce-b258-49c9636ca942" providerId="ADAL" clId="{AC4DE5DA-1224-414E-BC50-B22A2CA53194}" dt="2023-03-15T22:49:14.052" v="2524" actId="5793"/>
        <pc:sldMkLst>
          <pc:docMk/>
          <pc:sldMk cId="3389999911" sldId="618"/>
        </pc:sldMkLst>
        <pc:spChg chg="mod">
          <ac:chgData name="Barney Lawrence" userId="19b5c32d-8926-49ce-b258-49c9636ca942" providerId="ADAL" clId="{AC4DE5DA-1224-414E-BC50-B22A2CA53194}" dt="2023-03-15T22:49:14.052" v="2524" actId="5793"/>
          <ac:spMkLst>
            <pc:docMk/>
            <pc:sldMk cId="3389999911" sldId="618"/>
            <ac:spMk id="14" creationId="{DB1A974C-CE50-3E4E-AA3B-00B69F1D6AB6}"/>
          </ac:spMkLst>
        </pc:spChg>
      </pc:sldChg>
    </pc:docChg>
  </pc:docChgLst>
  <pc:docChgLst>
    <pc:chgData name="Ruth Pearson" userId="93a20b70-0e58-4ae0-864d-f9c4aa57845c" providerId="ADAL" clId="{4BC8DEAB-2D74-4A8D-9767-22784E8965EF}"/>
    <pc:docChg chg="undo redo custSel addSld delSld modSld sldOrd">
      <pc:chgData name="Ruth Pearson" userId="93a20b70-0e58-4ae0-864d-f9c4aa57845c" providerId="ADAL" clId="{4BC8DEAB-2D74-4A8D-9767-22784E8965EF}" dt="2023-03-16T14:12:00.952" v="5749" actId="403"/>
      <pc:docMkLst>
        <pc:docMk/>
      </pc:docMkLst>
      <pc:sldChg chg="addSp modSp mod modClrScheme chgLayout">
        <pc:chgData name="Ruth Pearson" userId="93a20b70-0e58-4ae0-864d-f9c4aa57845c" providerId="ADAL" clId="{4BC8DEAB-2D74-4A8D-9767-22784E8965EF}" dt="2023-03-06T11:04:44.048" v="1749" actId="700"/>
        <pc:sldMkLst>
          <pc:docMk/>
          <pc:sldMk cId="1797063552" sldId="256"/>
        </pc:sldMkLst>
        <pc:spChg chg="add mod ord">
          <ac:chgData name="Ruth Pearson" userId="93a20b70-0e58-4ae0-864d-f9c4aa57845c" providerId="ADAL" clId="{4BC8DEAB-2D74-4A8D-9767-22784E8965EF}" dt="2023-03-06T11:04:44.048" v="1749" actId="700"/>
          <ac:spMkLst>
            <pc:docMk/>
            <pc:sldMk cId="1797063552" sldId="256"/>
            <ac:spMk id="3" creationId="{309EF57D-9DC7-E1FA-BB97-9277F44C5210}"/>
          </ac:spMkLst>
        </pc:spChg>
        <pc:picChg chg="add mod">
          <ac:chgData name="Ruth Pearson" userId="93a20b70-0e58-4ae0-864d-f9c4aa57845c" providerId="ADAL" clId="{4BC8DEAB-2D74-4A8D-9767-22784E8965EF}" dt="2023-03-06T11:04:39.991" v="1748"/>
          <ac:picMkLst>
            <pc:docMk/>
            <pc:sldMk cId="1797063552" sldId="256"/>
            <ac:picMk id="2" creationId="{FE6ADFE1-CF3B-9A2A-B0B6-199809E8A3CE}"/>
          </ac:picMkLst>
        </pc:picChg>
      </pc:sldChg>
      <pc:sldChg chg="addSp delSp modSp mod modClrScheme chgLayout">
        <pc:chgData name="Ruth Pearson" userId="93a20b70-0e58-4ae0-864d-f9c4aa57845c" providerId="ADAL" clId="{4BC8DEAB-2D74-4A8D-9767-22784E8965EF}" dt="2023-03-06T11:09:27.287" v="1757" actId="478"/>
        <pc:sldMkLst>
          <pc:docMk/>
          <pc:sldMk cId="1316164129" sldId="257"/>
        </pc:sldMkLst>
        <pc:spChg chg="add del mod ord">
          <ac:chgData name="Ruth Pearson" userId="93a20b70-0e58-4ae0-864d-f9c4aa57845c" providerId="ADAL" clId="{4BC8DEAB-2D74-4A8D-9767-22784E8965EF}" dt="2023-03-06T11:08:58.337" v="1753" actId="478"/>
          <ac:spMkLst>
            <pc:docMk/>
            <pc:sldMk cId="1316164129" sldId="257"/>
            <ac:spMk id="2" creationId="{933617B4-8C73-7D61-8E76-FAEE0F6C5847}"/>
          </ac:spMkLst>
        </pc:spChg>
        <pc:spChg chg="add del mod ord">
          <ac:chgData name="Ruth Pearson" userId="93a20b70-0e58-4ae0-864d-f9c4aa57845c" providerId="ADAL" clId="{4BC8DEAB-2D74-4A8D-9767-22784E8965EF}" dt="2023-03-06T11:09:24.355" v="1756" actId="478"/>
          <ac:spMkLst>
            <pc:docMk/>
            <pc:sldMk cId="1316164129" sldId="257"/>
            <ac:spMk id="4" creationId="{BC6111D5-27A8-27FB-1074-25ACA8D702D2}"/>
          </ac:spMkLst>
        </pc:spChg>
        <pc:spChg chg="add del mod ord">
          <ac:chgData name="Ruth Pearson" userId="93a20b70-0e58-4ae0-864d-f9c4aa57845c" providerId="ADAL" clId="{4BC8DEAB-2D74-4A8D-9767-22784E8965EF}" dt="2023-03-06T11:09:27.287" v="1757" actId="478"/>
          <ac:spMkLst>
            <pc:docMk/>
            <pc:sldMk cId="1316164129" sldId="257"/>
            <ac:spMk id="5" creationId="{DCE39E6E-896E-91D9-A2A3-5098E891F43F}"/>
          </ac:spMkLst>
        </pc:spChg>
        <pc:picChg chg="add mod">
          <ac:chgData name="Ruth Pearson" userId="93a20b70-0e58-4ae0-864d-f9c4aa57845c" providerId="ADAL" clId="{4BC8DEAB-2D74-4A8D-9767-22784E8965EF}" dt="2023-03-06T11:09:06.573" v="1754"/>
          <ac:picMkLst>
            <pc:docMk/>
            <pc:sldMk cId="1316164129" sldId="257"/>
            <ac:picMk id="3" creationId="{E4EC9EDD-5B4D-D263-8AE7-90DB6EB16963}"/>
          </ac:picMkLst>
        </pc:picChg>
      </pc:sldChg>
      <pc:sldChg chg="addSp modSp mod modClrScheme chgLayout">
        <pc:chgData name="Ruth Pearson" userId="93a20b70-0e58-4ae0-864d-f9c4aa57845c" providerId="ADAL" clId="{4BC8DEAB-2D74-4A8D-9767-22784E8965EF}" dt="2023-03-06T11:05:26.076" v="1751"/>
        <pc:sldMkLst>
          <pc:docMk/>
          <pc:sldMk cId="835637691" sldId="258"/>
        </pc:sldMkLst>
        <pc:spChg chg="add mod ord">
          <ac:chgData name="Ruth Pearson" userId="93a20b70-0e58-4ae0-864d-f9c4aa57845c" providerId="ADAL" clId="{4BC8DEAB-2D74-4A8D-9767-22784E8965EF}" dt="2023-03-06T11:05:19.475" v="1750" actId="700"/>
          <ac:spMkLst>
            <pc:docMk/>
            <pc:sldMk cId="835637691" sldId="258"/>
            <ac:spMk id="2" creationId="{C45DB2D0-5033-47A0-3041-8DD9169F6D13}"/>
          </ac:spMkLst>
        </pc:spChg>
        <pc:picChg chg="add mod">
          <ac:chgData name="Ruth Pearson" userId="93a20b70-0e58-4ae0-864d-f9c4aa57845c" providerId="ADAL" clId="{4BC8DEAB-2D74-4A8D-9767-22784E8965EF}" dt="2023-03-06T11:05:26.076" v="1751"/>
          <ac:picMkLst>
            <pc:docMk/>
            <pc:sldMk cId="835637691" sldId="258"/>
            <ac:picMk id="4" creationId="{3B1A28CF-9658-B527-4302-349FEE68C12A}"/>
          </ac:picMkLst>
        </pc:picChg>
      </pc:sldChg>
      <pc:sldChg chg="addSp modSp mod modClrScheme chgLayout">
        <pc:chgData name="Ruth Pearson" userId="93a20b70-0e58-4ae0-864d-f9c4aa57845c" providerId="ADAL" clId="{4BC8DEAB-2D74-4A8D-9767-22784E8965EF}" dt="2023-03-06T11:11:07.887" v="1770"/>
        <pc:sldMkLst>
          <pc:docMk/>
          <pc:sldMk cId="3048797606" sldId="259"/>
        </pc:sldMkLst>
        <pc:spChg chg="add mod ord">
          <ac:chgData name="Ruth Pearson" userId="93a20b70-0e58-4ae0-864d-f9c4aa57845c" providerId="ADAL" clId="{4BC8DEAB-2D74-4A8D-9767-22784E8965EF}" dt="2023-03-06T11:10:27.055" v="1767" actId="700"/>
          <ac:spMkLst>
            <pc:docMk/>
            <pc:sldMk cId="3048797606" sldId="259"/>
            <ac:spMk id="3" creationId="{D7879954-85C9-53D7-49D0-1C4461F092F4}"/>
          </ac:spMkLst>
        </pc:spChg>
        <pc:picChg chg="add mod">
          <ac:chgData name="Ruth Pearson" userId="93a20b70-0e58-4ae0-864d-f9c4aa57845c" providerId="ADAL" clId="{4BC8DEAB-2D74-4A8D-9767-22784E8965EF}" dt="2023-03-06T11:11:07.887" v="1770"/>
          <ac:picMkLst>
            <pc:docMk/>
            <pc:sldMk cId="3048797606" sldId="259"/>
            <ac:picMk id="4" creationId="{B66BE88B-F0D7-F048-0EC2-60F20FEB87C8}"/>
          </ac:picMkLst>
        </pc:picChg>
      </pc:sldChg>
      <pc:sldChg chg="addSp delSp modSp mod modClrScheme chgLayout">
        <pc:chgData name="Ruth Pearson" userId="93a20b70-0e58-4ae0-864d-f9c4aa57845c" providerId="ADAL" clId="{4BC8DEAB-2D74-4A8D-9767-22784E8965EF}" dt="2023-03-06T11:11:37.424" v="1774"/>
        <pc:sldMkLst>
          <pc:docMk/>
          <pc:sldMk cId="1683085023" sldId="260"/>
        </pc:sldMkLst>
        <pc:spChg chg="add del mod ord">
          <ac:chgData name="Ruth Pearson" userId="93a20b70-0e58-4ae0-864d-f9c4aa57845c" providerId="ADAL" clId="{4BC8DEAB-2D74-4A8D-9767-22784E8965EF}" dt="2023-03-06T11:11:31.964" v="1773" actId="478"/>
          <ac:spMkLst>
            <pc:docMk/>
            <pc:sldMk cId="1683085023" sldId="260"/>
            <ac:spMk id="2" creationId="{4C125738-259B-E356-6A55-979D13DA3D34}"/>
          </ac:spMkLst>
        </pc:spChg>
        <pc:picChg chg="add mod">
          <ac:chgData name="Ruth Pearson" userId="93a20b70-0e58-4ae0-864d-f9c4aa57845c" providerId="ADAL" clId="{4BC8DEAB-2D74-4A8D-9767-22784E8965EF}" dt="2023-03-06T11:11:37.424" v="1774"/>
          <ac:picMkLst>
            <pc:docMk/>
            <pc:sldMk cId="1683085023" sldId="260"/>
            <ac:picMk id="4" creationId="{7E33162B-FB17-815A-D9DE-1C4DC59A81E1}"/>
          </ac:picMkLst>
        </pc:picChg>
      </pc:sldChg>
      <pc:sldChg chg="addSp delSp modSp mod modClrScheme chgLayout">
        <pc:chgData name="Ruth Pearson" userId="93a20b70-0e58-4ae0-864d-f9c4aa57845c" providerId="ADAL" clId="{4BC8DEAB-2D74-4A8D-9767-22784E8965EF}" dt="2023-03-06T11:11:10.308" v="1771"/>
        <pc:sldMkLst>
          <pc:docMk/>
          <pc:sldMk cId="2659193011" sldId="262"/>
        </pc:sldMkLst>
        <pc:spChg chg="add del mod ord">
          <ac:chgData name="Ruth Pearson" userId="93a20b70-0e58-4ae0-864d-f9c4aa57845c" providerId="ADAL" clId="{4BC8DEAB-2D74-4A8D-9767-22784E8965EF}" dt="2023-03-06T11:09:54.385" v="1760" actId="478"/>
          <ac:spMkLst>
            <pc:docMk/>
            <pc:sldMk cId="2659193011" sldId="262"/>
            <ac:spMk id="2" creationId="{ACDAFE9B-A0FD-6946-19B3-0A53586837AC}"/>
          </ac:spMkLst>
        </pc:spChg>
        <pc:spChg chg="add del mod ord">
          <ac:chgData name="Ruth Pearson" userId="93a20b70-0e58-4ae0-864d-f9c4aa57845c" providerId="ADAL" clId="{4BC8DEAB-2D74-4A8D-9767-22784E8965EF}" dt="2023-03-06T11:09:52.138" v="1759" actId="478"/>
          <ac:spMkLst>
            <pc:docMk/>
            <pc:sldMk cId="2659193011" sldId="262"/>
            <ac:spMk id="3" creationId="{05BB0EED-BBAC-7EC3-BF5E-A810996CB0BD}"/>
          </ac:spMkLst>
        </pc:spChg>
        <pc:spChg chg="mod">
          <ac:chgData name="Ruth Pearson" userId="93a20b70-0e58-4ae0-864d-f9c4aa57845c" providerId="ADAL" clId="{4BC8DEAB-2D74-4A8D-9767-22784E8965EF}" dt="2023-03-06T11:10:11.765" v="1764" actId="1076"/>
          <ac:spMkLst>
            <pc:docMk/>
            <pc:sldMk cId="2659193011" sldId="262"/>
            <ac:spMk id="4" creationId="{0594E50E-F1E0-42C4-93E4-3A76BE45FBF0}"/>
          </ac:spMkLst>
        </pc:spChg>
        <pc:spChg chg="mod">
          <ac:chgData name="Ruth Pearson" userId="93a20b70-0e58-4ae0-864d-f9c4aa57845c" providerId="ADAL" clId="{4BC8DEAB-2D74-4A8D-9767-22784E8965EF}" dt="2023-03-06T11:10:18.024" v="1766" actId="1076"/>
          <ac:spMkLst>
            <pc:docMk/>
            <pc:sldMk cId="2659193011" sldId="262"/>
            <ac:spMk id="6" creationId="{DE80FDF1-8776-4D48-9845-28CD94AA8DBD}"/>
          </ac:spMkLst>
        </pc:spChg>
        <pc:graphicFrameChg chg="mod">
          <ac:chgData name="Ruth Pearson" userId="93a20b70-0e58-4ae0-864d-f9c4aa57845c" providerId="ADAL" clId="{4BC8DEAB-2D74-4A8D-9767-22784E8965EF}" dt="2023-03-06T11:09:58.256" v="1761" actId="1076"/>
          <ac:graphicFrameMkLst>
            <pc:docMk/>
            <pc:sldMk cId="2659193011" sldId="262"/>
            <ac:graphicFrameMk id="5" creationId="{C4A3BA6C-BD66-435F-A7E6-F0F8108BF58E}"/>
          </ac:graphicFrameMkLst>
        </pc:graphicFrameChg>
        <pc:picChg chg="add mod">
          <ac:chgData name="Ruth Pearson" userId="93a20b70-0e58-4ae0-864d-f9c4aa57845c" providerId="ADAL" clId="{4BC8DEAB-2D74-4A8D-9767-22784E8965EF}" dt="2023-03-06T11:11:10.308" v="1771"/>
          <ac:picMkLst>
            <pc:docMk/>
            <pc:sldMk cId="2659193011" sldId="262"/>
            <ac:picMk id="7" creationId="{56E5E70D-6FAA-B127-46B4-47BCCD790BF4}"/>
          </ac:picMkLst>
        </pc:picChg>
      </pc:sldChg>
      <pc:sldChg chg="addSp delSp modSp mod modClrScheme chgLayout">
        <pc:chgData name="Ruth Pearson" userId="93a20b70-0e58-4ae0-864d-f9c4aa57845c" providerId="ADAL" clId="{4BC8DEAB-2D74-4A8D-9767-22784E8965EF}" dt="2023-03-06T11:17:02.882" v="1830" actId="1076"/>
        <pc:sldMkLst>
          <pc:docMk/>
          <pc:sldMk cId="2199394747" sldId="263"/>
        </pc:sldMkLst>
        <pc:spChg chg="add del mod ord">
          <ac:chgData name="Ruth Pearson" userId="93a20b70-0e58-4ae0-864d-f9c4aa57845c" providerId="ADAL" clId="{4BC8DEAB-2D74-4A8D-9767-22784E8965EF}" dt="2023-03-06T11:16:52.118" v="1827" actId="478"/>
          <ac:spMkLst>
            <pc:docMk/>
            <pc:sldMk cId="2199394747" sldId="263"/>
            <ac:spMk id="2" creationId="{65B6A23F-4926-C38C-2FCF-AB4B53720A8F}"/>
          </ac:spMkLst>
        </pc:spChg>
        <pc:picChg chg="add mod">
          <ac:chgData name="Ruth Pearson" userId="93a20b70-0e58-4ae0-864d-f9c4aa57845c" providerId="ADAL" clId="{4BC8DEAB-2D74-4A8D-9767-22784E8965EF}" dt="2023-03-06T11:16:59.647" v="1829" actId="1076"/>
          <ac:picMkLst>
            <pc:docMk/>
            <pc:sldMk cId="2199394747" sldId="263"/>
            <ac:picMk id="3" creationId="{62C62B52-3DDF-3ABD-85F3-0E203F6C7771}"/>
          </ac:picMkLst>
        </pc:picChg>
        <pc:picChg chg="mod">
          <ac:chgData name="Ruth Pearson" userId="93a20b70-0e58-4ae0-864d-f9c4aa57845c" providerId="ADAL" clId="{4BC8DEAB-2D74-4A8D-9767-22784E8965EF}" dt="2023-03-06T11:17:02.882" v="1830" actId="1076"/>
          <ac:picMkLst>
            <pc:docMk/>
            <pc:sldMk cId="2199394747" sldId="263"/>
            <ac:picMk id="10" creationId="{5801D225-D8D0-38A0-0C1D-F3F610884CF1}"/>
          </ac:picMkLst>
        </pc:picChg>
      </pc:sldChg>
      <pc:sldChg chg="del">
        <pc:chgData name="Ruth Pearson" userId="93a20b70-0e58-4ae0-864d-f9c4aa57845c" providerId="ADAL" clId="{4BC8DEAB-2D74-4A8D-9767-22784E8965EF}" dt="2023-03-06T11:23:28.525" v="1912" actId="47"/>
        <pc:sldMkLst>
          <pc:docMk/>
          <pc:sldMk cId="3173226399" sldId="264"/>
        </pc:sldMkLst>
      </pc:sldChg>
      <pc:sldChg chg="addSp modSp del mod ord modClrScheme chgLayout modNotesTx">
        <pc:chgData name="Ruth Pearson" userId="93a20b70-0e58-4ae0-864d-f9c4aa57845c" providerId="ADAL" clId="{4BC8DEAB-2D74-4A8D-9767-22784E8965EF}" dt="2023-03-15T20:12:08.538" v="4653" actId="47"/>
        <pc:sldMkLst>
          <pc:docMk/>
          <pc:sldMk cId="1906907723" sldId="265"/>
        </pc:sldMkLst>
        <pc:spChg chg="mod ord">
          <ac:chgData name="Ruth Pearson" userId="93a20b70-0e58-4ae0-864d-f9c4aa57845c" providerId="ADAL" clId="{4BC8DEAB-2D74-4A8D-9767-22784E8965EF}" dt="2023-03-06T12:42:52.627" v="2384" actId="20577"/>
          <ac:spMkLst>
            <pc:docMk/>
            <pc:sldMk cId="1906907723" sldId="265"/>
            <ac:spMk id="2" creationId="{6507B1B4-ACE1-485F-F207-AF33CB870383}"/>
          </ac:spMkLst>
        </pc:spChg>
        <pc:spChg chg="mod">
          <ac:chgData name="Ruth Pearson" userId="93a20b70-0e58-4ae0-864d-f9c4aa57845c" providerId="ADAL" clId="{4BC8DEAB-2D74-4A8D-9767-22784E8965EF}" dt="2023-03-09T10:56:45.763" v="4413" actId="404"/>
          <ac:spMkLst>
            <pc:docMk/>
            <pc:sldMk cId="1906907723" sldId="265"/>
            <ac:spMk id="3" creationId="{3C302702-87CB-9B29-5CCB-D3F60898195F}"/>
          </ac:spMkLst>
        </pc:spChg>
        <pc:picChg chg="add mod">
          <ac:chgData name="Ruth Pearson" userId="93a20b70-0e58-4ae0-864d-f9c4aa57845c" providerId="ADAL" clId="{4BC8DEAB-2D74-4A8D-9767-22784E8965EF}" dt="2023-03-06T11:26:14.483" v="1948"/>
          <ac:picMkLst>
            <pc:docMk/>
            <pc:sldMk cId="1906907723" sldId="265"/>
            <ac:picMk id="4" creationId="{BC232DD3-C147-CF3A-0BAA-57678A25325C}"/>
          </ac:picMkLst>
        </pc:picChg>
      </pc:sldChg>
      <pc:sldChg chg="addSp delSp modSp mod modClrScheme chgLayout">
        <pc:chgData name="Ruth Pearson" userId="93a20b70-0e58-4ae0-864d-f9c4aa57845c" providerId="ADAL" clId="{4BC8DEAB-2D74-4A8D-9767-22784E8965EF}" dt="2023-03-06T11:16:24.868" v="1823" actId="700"/>
        <pc:sldMkLst>
          <pc:docMk/>
          <pc:sldMk cId="1107979486" sldId="266"/>
        </pc:sldMkLst>
        <pc:spChg chg="mod">
          <ac:chgData name="Ruth Pearson" userId="93a20b70-0e58-4ae0-864d-f9c4aa57845c" providerId="ADAL" clId="{4BC8DEAB-2D74-4A8D-9767-22784E8965EF}" dt="2023-03-06T11:16:15.117" v="1822" actId="1076"/>
          <ac:spMkLst>
            <pc:docMk/>
            <pc:sldMk cId="1107979486" sldId="266"/>
            <ac:spMk id="3" creationId="{3F935351-074C-4FCC-B418-A9B73FFFE2EE}"/>
          </ac:spMkLst>
        </pc:spChg>
        <pc:spChg chg="add del mod ord">
          <ac:chgData name="Ruth Pearson" userId="93a20b70-0e58-4ae0-864d-f9c4aa57845c" providerId="ADAL" clId="{4BC8DEAB-2D74-4A8D-9767-22784E8965EF}" dt="2023-03-06T11:15:52.672" v="1818" actId="478"/>
          <ac:spMkLst>
            <pc:docMk/>
            <pc:sldMk cId="1107979486" sldId="266"/>
            <ac:spMk id="4" creationId="{D61225D6-B48D-3CDF-E5D3-D368F3DE511F}"/>
          </ac:spMkLst>
        </pc:spChg>
        <pc:spChg chg="add del mod ord">
          <ac:chgData name="Ruth Pearson" userId="93a20b70-0e58-4ae0-864d-f9c4aa57845c" providerId="ADAL" clId="{4BC8DEAB-2D74-4A8D-9767-22784E8965EF}" dt="2023-03-06T11:15:55.696" v="1819" actId="478"/>
          <ac:spMkLst>
            <pc:docMk/>
            <pc:sldMk cId="1107979486" sldId="266"/>
            <ac:spMk id="5" creationId="{94BBC03E-4D15-2DEB-A5CF-D63A54F3F611}"/>
          </ac:spMkLst>
        </pc:spChg>
        <pc:spChg chg="add mod ord">
          <ac:chgData name="Ruth Pearson" userId="93a20b70-0e58-4ae0-864d-f9c4aa57845c" providerId="ADAL" clId="{4BC8DEAB-2D74-4A8D-9767-22784E8965EF}" dt="2023-03-06T11:16:24.868" v="1823" actId="700"/>
          <ac:spMkLst>
            <pc:docMk/>
            <pc:sldMk cId="1107979486" sldId="266"/>
            <ac:spMk id="6" creationId="{26BF0FA8-8D56-CE63-CF23-BF4F1B000D5B}"/>
          </ac:spMkLst>
        </pc:spChg>
        <pc:spChg chg="add mod ord">
          <ac:chgData name="Ruth Pearson" userId="93a20b70-0e58-4ae0-864d-f9c4aa57845c" providerId="ADAL" clId="{4BC8DEAB-2D74-4A8D-9767-22784E8965EF}" dt="2023-03-06T11:16:24.868" v="1823" actId="700"/>
          <ac:spMkLst>
            <pc:docMk/>
            <pc:sldMk cId="1107979486" sldId="266"/>
            <ac:spMk id="7" creationId="{A2F82978-0892-3750-FA4B-4AAC2C0BB898}"/>
          </ac:spMkLst>
        </pc:spChg>
        <pc:picChg chg="add mod">
          <ac:chgData name="Ruth Pearson" userId="93a20b70-0e58-4ae0-864d-f9c4aa57845c" providerId="ADAL" clId="{4BC8DEAB-2D74-4A8D-9767-22784E8965EF}" dt="2023-03-06T11:15:14.206" v="1810"/>
          <ac:picMkLst>
            <pc:docMk/>
            <pc:sldMk cId="1107979486" sldId="266"/>
            <ac:picMk id="2" creationId="{4650FAD2-51FA-EE30-8E12-B2A9452E3795}"/>
          </ac:picMkLst>
        </pc:picChg>
      </pc:sldChg>
      <pc:sldChg chg="addSp delSp modSp mod modClrScheme chgLayout">
        <pc:chgData name="Ruth Pearson" userId="93a20b70-0e58-4ae0-864d-f9c4aa57845c" providerId="ADAL" clId="{4BC8DEAB-2D74-4A8D-9767-22784E8965EF}" dt="2023-03-06T11:14:21.539" v="1801" actId="700"/>
        <pc:sldMkLst>
          <pc:docMk/>
          <pc:sldMk cId="164687917" sldId="267"/>
        </pc:sldMkLst>
        <pc:spChg chg="add del mod ord">
          <ac:chgData name="Ruth Pearson" userId="93a20b70-0e58-4ae0-864d-f9c4aa57845c" providerId="ADAL" clId="{4BC8DEAB-2D74-4A8D-9767-22784E8965EF}" dt="2023-03-06T11:14:21.539" v="1801" actId="700"/>
          <ac:spMkLst>
            <pc:docMk/>
            <pc:sldMk cId="164687917" sldId="267"/>
            <ac:spMk id="2" creationId="{475A892B-693E-8A0A-3758-11D1DEAF2838}"/>
          </ac:spMkLst>
        </pc:spChg>
        <pc:spChg chg="add mod ord">
          <ac:chgData name="Ruth Pearson" userId="93a20b70-0e58-4ae0-864d-f9c4aa57845c" providerId="ADAL" clId="{4BC8DEAB-2D74-4A8D-9767-22784E8965EF}" dt="2023-03-06T11:14:21.539" v="1801" actId="700"/>
          <ac:spMkLst>
            <pc:docMk/>
            <pc:sldMk cId="164687917" sldId="267"/>
            <ac:spMk id="4" creationId="{8C8AA4B6-1E54-1454-49F2-ADDD731A8179}"/>
          </ac:spMkLst>
        </pc:spChg>
        <pc:spChg chg="add mod ord">
          <ac:chgData name="Ruth Pearson" userId="93a20b70-0e58-4ae0-864d-f9c4aa57845c" providerId="ADAL" clId="{4BC8DEAB-2D74-4A8D-9767-22784E8965EF}" dt="2023-03-06T11:14:21.539" v="1801" actId="700"/>
          <ac:spMkLst>
            <pc:docMk/>
            <pc:sldMk cId="164687917" sldId="267"/>
            <ac:spMk id="5" creationId="{45D3D182-A605-4E14-8E06-040F01BB0DD2}"/>
          </ac:spMkLst>
        </pc:spChg>
        <pc:picChg chg="add mod">
          <ac:chgData name="Ruth Pearson" userId="93a20b70-0e58-4ae0-864d-f9c4aa57845c" providerId="ADAL" clId="{4BC8DEAB-2D74-4A8D-9767-22784E8965EF}" dt="2023-03-06T11:14:11.592" v="1800"/>
          <ac:picMkLst>
            <pc:docMk/>
            <pc:sldMk cId="164687917" sldId="267"/>
            <ac:picMk id="3" creationId="{FF1C460A-5AEE-B759-505D-599E0238B652}"/>
          </ac:picMkLst>
        </pc:picChg>
      </pc:sldChg>
      <pc:sldChg chg="addSp delSp modSp mod modClrScheme chgLayout">
        <pc:chgData name="Ruth Pearson" userId="93a20b70-0e58-4ae0-864d-f9c4aa57845c" providerId="ADAL" clId="{4BC8DEAB-2D74-4A8D-9767-22784E8965EF}" dt="2023-03-06T11:11:00.550" v="1769" actId="700"/>
        <pc:sldMkLst>
          <pc:docMk/>
          <pc:sldMk cId="2089687692" sldId="268"/>
        </pc:sldMkLst>
        <pc:spChg chg="add del mod ord">
          <ac:chgData name="Ruth Pearson" userId="93a20b70-0e58-4ae0-864d-f9c4aa57845c" providerId="ADAL" clId="{4BC8DEAB-2D74-4A8D-9767-22784E8965EF}" dt="2023-03-06T11:11:00.550" v="1769" actId="700"/>
          <ac:spMkLst>
            <pc:docMk/>
            <pc:sldMk cId="2089687692" sldId="268"/>
            <ac:spMk id="2" creationId="{3BA1ECA4-126E-C3BE-7862-225D7B6FD500}"/>
          </ac:spMkLst>
        </pc:spChg>
      </pc:sldChg>
      <pc:sldChg chg="addSp delSp modSp mod modClrScheme chgLayout">
        <pc:chgData name="Ruth Pearson" userId="93a20b70-0e58-4ae0-864d-f9c4aa57845c" providerId="ADAL" clId="{4BC8DEAB-2D74-4A8D-9767-22784E8965EF}" dt="2023-03-06T11:12:26.604" v="1781"/>
        <pc:sldMkLst>
          <pc:docMk/>
          <pc:sldMk cId="1930538382" sldId="269"/>
        </pc:sldMkLst>
        <pc:spChg chg="add del mod ord">
          <ac:chgData name="Ruth Pearson" userId="93a20b70-0e58-4ae0-864d-f9c4aa57845c" providerId="ADAL" clId="{4BC8DEAB-2D74-4A8D-9767-22784E8965EF}" dt="2023-03-06T11:12:00.957" v="1777" actId="478"/>
          <ac:spMkLst>
            <pc:docMk/>
            <pc:sldMk cId="1930538382" sldId="269"/>
            <ac:spMk id="2" creationId="{87B474C6-2008-5C93-F81D-970A554DE251}"/>
          </ac:spMkLst>
        </pc:spChg>
        <pc:spChg chg="mod">
          <ac:chgData name="Ruth Pearson" userId="93a20b70-0e58-4ae0-864d-f9c4aa57845c" providerId="ADAL" clId="{4BC8DEAB-2D74-4A8D-9767-22784E8965EF}" dt="2023-03-06T11:11:55.563" v="1776" actId="1076"/>
          <ac:spMkLst>
            <pc:docMk/>
            <pc:sldMk cId="1930538382" sldId="269"/>
            <ac:spMk id="3" creationId="{44EFD03C-87AC-4CCC-A006-575DF98F2452}"/>
          </ac:spMkLst>
        </pc:spChg>
        <pc:spChg chg="add del mod ord">
          <ac:chgData name="Ruth Pearson" userId="93a20b70-0e58-4ae0-864d-f9c4aa57845c" providerId="ADAL" clId="{4BC8DEAB-2D74-4A8D-9767-22784E8965EF}" dt="2023-03-06T11:12:05.125" v="1778" actId="478"/>
          <ac:spMkLst>
            <pc:docMk/>
            <pc:sldMk cId="1930538382" sldId="269"/>
            <ac:spMk id="4" creationId="{CEC4A681-182D-0BCB-FD2D-963E337076BD}"/>
          </ac:spMkLst>
        </pc:spChg>
        <pc:spChg chg="mod">
          <ac:chgData name="Ruth Pearson" userId="93a20b70-0e58-4ae0-864d-f9c4aa57845c" providerId="ADAL" clId="{4BC8DEAB-2D74-4A8D-9767-22784E8965EF}" dt="2023-03-06T11:12:21.680" v="1780" actId="1076"/>
          <ac:spMkLst>
            <pc:docMk/>
            <pc:sldMk cId="1930538382" sldId="269"/>
            <ac:spMk id="6" creationId="{0241CE6D-23FD-48CE-A18B-A2891706AD0C}"/>
          </ac:spMkLst>
        </pc:spChg>
        <pc:picChg chg="add mod">
          <ac:chgData name="Ruth Pearson" userId="93a20b70-0e58-4ae0-864d-f9c4aa57845c" providerId="ADAL" clId="{4BC8DEAB-2D74-4A8D-9767-22784E8965EF}" dt="2023-03-06T11:12:26.604" v="1781"/>
          <ac:picMkLst>
            <pc:docMk/>
            <pc:sldMk cId="1930538382" sldId="269"/>
            <ac:picMk id="5" creationId="{28A84E7E-6ADF-15CB-DF9C-47E3D239F827}"/>
          </ac:picMkLst>
        </pc:picChg>
      </pc:sldChg>
      <pc:sldChg chg="addSp delSp modSp mod modClrScheme chgLayout">
        <pc:chgData name="Ruth Pearson" userId="93a20b70-0e58-4ae0-864d-f9c4aa57845c" providerId="ADAL" clId="{4BC8DEAB-2D74-4A8D-9767-22784E8965EF}" dt="2023-03-06T11:13:14.317" v="1787"/>
        <pc:sldMkLst>
          <pc:docMk/>
          <pc:sldMk cId="2228640198" sldId="270"/>
        </pc:sldMkLst>
        <pc:spChg chg="add del mod ord">
          <ac:chgData name="Ruth Pearson" userId="93a20b70-0e58-4ae0-864d-f9c4aa57845c" providerId="ADAL" clId="{4BC8DEAB-2D74-4A8D-9767-22784E8965EF}" dt="2023-03-06T11:12:46.839" v="1783" actId="478"/>
          <ac:spMkLst>
            <pc:docMk/>
            <pc:sldMk cId="2228640198" sldId="270"/>
            <ac:spMk id="2" creationId="{D93607B1-E621-3B4E-34EF-AEFC04944C52}"/>
          </ac:spMkLst>
        </pc:spChg>
        <pc:spChg chg="mod">
          <ac:chgData name="Ruth Pearson" userId="93a20b70-0e58-4ae0-864d-f9c4aa57845c" providerId="ADAL" clId="{4BC8DEAB-2D74-4A8D-9767-22784E8965EF}" dt="2023-03-06T11:13:09.194" v="1786" actId="1076"/>
          <ac:spMkLst>
            <pc:docMk/>
            <pc:sldMk cId="2228640198" sldId="270"/>
            <ac:spMk id="3" creationId="{44EFD03C-87AC-4CCC-A006-575DF98F2452}"/>
          </ac:spMkLst>
        </pc:spChg>
        <pc:spChg chg="add del mod ord">
          <ac:chgData name="Ruth Pearson" userId="93a20b70-0e58-4ae0-864d-f9c4aa57845c" providerId="ADAL" clId="{4BC8DEAB-2D74-4A8D-9767-22784E8965EF}" dt="2023-03-06T11:12:50.047" v="1784" actId="478"/>
          <ac:spMkLst>
            <pc:docMk/>
            <pc:sldMk cId="2228640198" sldId="270"/>
            <ac:spMk id="4" creationId="{C073EA4F-81E9-30A6-305D-584EB0962D7D}"/>
          </ac:spMkLst>
        </pc:spChg>
        <pc:picChg chg="add mod">
          <ac:chgData name="Ruth Pearson" userId="93a20b70-0e58-4ae0-864d-f9c4aa57845c" providerId="ADAL" clId="{4BC8DEAB-2D74-4A8D-9767-22784E8965EF}" dt="2023-03-06T11:13:14.317" v="1787"/>
          <ac:picMkLst>
            <pc:docMk/>
            <pc:sldMk cId="2228640198" sldId="270"/>
            <ac:picMk id="5" creationId="{1A31146A-1527-5B72-2C1C-7421C6BF60E0}"/>
          </ac:picMkLst>
        </pc:picChg>
      </pc:sldChg>
      <pc:sldChg chg="addSp modSp mod modClrScheme chgLayout">
        <pc:chgData name="Ruth Pearson" userId="93a20b70-0e58-4ae0-864d-f9c4aa57845c" providerId="ADAL" clId="{4BC8DEAB-2D74-4A8D-9767-22784E8965EF}" dt="2023-03-06T11:14:31.428" v="1803"/>
        <pc:sldMkLst>
          <pc:docMk/>
          <pc:sldMk cId="558801418" sldId="271"/>
        </pc:sldMkLst>
        <pc:spChg chg="add mod ord">
          <ac:chgData name="Ruth Pearson" userId="93a20b70-0e58-4ae0-864d-f9c4aa57845c" providerId="ADAL" clId="{4BC8DEAB-2D74-4A8D-9767-22784E8965EF}" dt="2023-03-06T11:14:27.887" v="1802" actId="700"/>
          <ac:spMkLst>
            <pc:docMk/>
            <pc:sldMk cId="558801418" sldId="271"/>
            <ac:spMk id="2" creationId="{96F9F9C4-56B0-566F-5281-93B41ECEAE66}"/>
          </ac:spMkLst>
        </pc:spChg>
        <pc:spChg chg="add mod ord">
          <ac:chgData name="Ruth Pearson" userId="93a20b70-0e58-4ae0-864d-f9c4aa57845c" providerId="ADAL" clId="{4BC8DEAB-2D74-4A8D-9767-22784E8965EF}" dt="2023-03-06T11:14:27.887" v="1802" actId="700"/>
          <ac:spMkLst>
            <pc:docMk/>
            <pc:sldMk cId="558801418" sldId="271"/>
            <ac:spMk id="3" creationId="{24886E8B-5DF5-4E30-8C88-8EE1D21A948E}"/>
          </ac:spMkLst>
        </pc:spChg>
        <pc:picChg chg="add mod">
          <ac:chgData name="Ruth Pearson" userId="93a20b70-0e58-4ae0-864d-f9c4aa57845c" providerId="ADAL" clId="{4BC8DEAB-2D74-4A8D-9767-22784E8965EF}" dt="2023-03-06T11:14:31.428" v="1803"/>
          <ac:picMkLst>
            <pc:docMk/>
            <pc:sldMk cId="558801418" sldId="271"/>
            <ac:picMk id="4" creationId="{FC9DC51F-B97E-FD23-8803-8BF309792CF6}"/>
          </ac:picMkLst>
        </pc:picChg>
      </pc:sldChg>
      <pc:sldChg chg="addSp modSp mod modClrScheme chgLayout">
        <pc:chgData name="Ruth Pearson" userId="93a20b70-0e58-4ae0-864d-f9c4aa57845c" providerId="ADAL" clId="{4BC8DEAB-2D74-4A8D-9767-22784E8965EF}" dt="2023-03-06T11:14:44.176" v="1805"/>
        <pc:sldMkLst>
          <pc:docMk/>
          <pc:sldMk cId="407397896" sldId="272"/>
        </pc:sldMkLst>
        <pc:spChg chg="add mod ord">
          <ac:chgData name="Ruth Pearson" userId="93a20b70-0e58-4ae0-864d-f9c4aa57845c" providerId="ADAL" clId="{4BC8DEAB-2D74-4A8D-9767-22784E8965EF}" dt="2023-03-06T11:14:41.681" v="1804" actId="700"/>
          <ac:spMkLst>
            <pc:docMk/>
            <pc:sldMk cId="407397896" sldId="272"/>
            <ac:spMk id="2" creationId="{D83FC532-2DEB-BEB0-070C-72944660E978}"/>
          </ac:spMkLst>
        </pc:spChg>
        <pc:spChg chg="add mod ord">
          <ac:chgData name="Ruth Pearson" userId="93a20b70-0e58-4ae0-864d-f9c4aa57845c" providerId="ADAL" clId="{4BC8DEAB-2D74-4A8D-9767-22784E8965EF}" dt="2023-03-06T11:14:41.681" v="1804" actId="700"/>
          <ac:spMkLst>
            <pc:docMk/>
            <pc:sldMk cId="407397896" sldId="272"/>
            <ac:spMk id="3" creationId="{7165FD44-D1AE-6CD6-9620-55DA640A8438}"/>
          </ac:spMkLst>
        </pc:spChg>
        <pc:picChg chg="add mod">
          <ac:chgData name="Ruth Pearson" userId="93a20b70-0e58-4ae0-864d-f9c4aa57845c" providerId="ADAL" clId="{4BC8DEAB-2D74-4A8D-9767-22784E8965EF}" dt="2023-03-06T11:14:44.176" v="1805"/>
          <ac:picMkLst>
            <pc:docMk/>
            <pc:sldMk cId="407397896" sldId="272"/>
            <ac:picMk id="4" creationId="{5DE0F2EE-C5FE-E612-D074-D77C199FC36D}"/>
          </ac:picMkLst>
        </pc:picChg>
      </pc:sldChg>
      <pc:sldChg chg="addSp modSp mod modClrScheme chgLayout">
        <pc:chgData name="Ruth Pearson" userId="93a20b70-0e58-4ae0-864d-f9c4aa57845c" providerId="ADAL" clId="{4BC8DEAB-2D74-4A8D-9767-22784E8965EF}" dt="2023-03-06T11:14:54.617" v="1807"/>
        <pc:sldMkLst>
          <pc:docMk/>
          <pc:sldMk cId="3529693233" sldId="273"/>
        </pc:sldMkLst>
        <pc:spChg chg="add mod ord">
          <ac:chgData name="Ruth Pearson" userId="93a20b70-0e58-4ae0-864d-f9c4aa57845c" providerId="ADAL" clId="{4BC8DEAB-2D74-4A8D-9767-22784E8965EF}" dt="2023-03-06T11:14:52.916" v="1806" actId="700"/>
          <ac:spMkLst>
            <pc:docMk/>
            <pc:sldMk cId="3529693233" sldId="273"/>
            <ac:spMk id="2" creationId="{1F5C0E81-B170-9A01-2F32-620A9E15780C}"/>
          </ac:spMkLst>
        </pc:spChg>
        <pc:spChg chg="add mod ord">
          <ac:chgData name="Ruth Pearson" userId="93a20b70-0e58-4ae0-864d-f9c4aa57845c" providerId="ADAL" clId="{4BC8DEAB-2D74-4A8D-9767-22784E8965EF}" dt="2023-03-06T11:14:52.916" v="1806" actId="700"/>
          <ac:spMkLst>
            <pc:docMk/>
            <pc:sldMk cId="3529693233" sldId="273"/>
            <ac:spMk id="3" creationId="{0D007D75-F08E-BD0E-BC12-0C60EBAA69C4}"/>
          </ac:spMkLst>
        </pc:spChg>
        <pc:picChg chg="add mod">
          <ac:chgData name="Ruth Pearson" userId="93a20b70-0e58-4ae0-864d-f9c4aa57845c" providerId="ADAL" clId="{4BC8DEAB-2D74-4A8D-9767-22784E8965EF}" dt="2023-03-06T11:14:54.617" v="1807"/>
          <ac:picMkLst>
            <pc:docMk/>
            <pc:sldMk cId="3529693233" sldId="273"/>
            <ac:picMk id="4" creationId="{1471ADED-0437-2D46-BF16-AEA3A5267014}"/>
          </ac:picMkLst>
        </pc:picChg>
      </pc:sldChg>
      <pc:sldChg chg="addSp delSp modSp mod modClrScheme chgLayout">
        <pc:chgData name="Ruth Pearson" userId="93a20b70-0e58-4ae0-864d-f9c4aa57845c" providerId="ADAL" clId="{4BC8DEAB-2D74-4A8D-9767-22784E8965EF}" dt="2023-03-06T11:14:02.550" v="1798"/>
        <pc:sldMkLst>
          <pc:docMk/>
          <pc:sldMk cId="187112833" sldId="274"/>
        </pc:sldMkLst>
        <pc:spChg chg="add del mod ord">
          <ac:chgData name="Ruth Pearson" userId="93a20b70-0e58-4ae0-864d-f9c4aa57845c" providerId="ADAL" clId="{4BC8DEAB-2D74-4A8D-9767-22784E8965EF}" dt="2023-03-06T11:13:30.854" v="1791" actId="478"/>
          <ac:spMkLst>
            <pc:docMk/>
            <pc:sldMk cId="187112833" sldId="274"/>
            <ac:spMk id="2" creationId="{8F9186C7-783B-D677-8CB9-2DA373FBED60}"/>
          </ac:spMkLst>
        </pc:spChg>
        <pc:spChg chg="mod">
          <ac:chgData name="Ruth Pearson" userId="93a20b70-0e58-4ae0-864d-f9c4aa57845c" providerId="ADAL" clId="{4BC8DEAB-2D74-4A8D-9767-22784E8965EF}" dt="2023-03-06T11:13:54.331" v="1797" actId="403"/>
          <ac:spMkLst>
            <pc:docMk/>
            <pc:sldMk cId="187112833" sldId="274"/>
            <ac:spMk id="3" creationId="{B6971E18-8AD1-8304-46B9-C8962AEC8BBA}"/>
          </ac:spMkLst>
        </pc:spChg>
        <pc:spChg chg="add del mod ord">
          <ac:chgData name="Ruth Pearson" userId="93a20b70-0e58-4ae0-864d-f9c4aa57845c" providerId="ADAL" clId="{4BC8DEAB-2D74-4A8D-9767-22784E8965EF}" dt="2023-03-06T11:13:29.280" v="1790" actId="478"/>
          <ac:spMkLst>
            <pc:docMk/>
            <pc:sldMk cId="187112833" sldId="274"/>
            <ac:spMk id="4" creationId="{61E58FD4-4D34-743C-1BDA-EEB637B31C32}"/>
          </ac:spMkLst>
        </pc:spChg>
        <pc:picChg chg="add mod">
          <ac:chgData name="Ruth Pearson" userId="93a20b70-0e58-4ae0-864d-f9c4aa57845c" providerId="ADAL" clId="{4BC8DEAB-2D74-4A8D-9767-22784E8965EF}" dt="2023-03-06T11:14:02.550" v="1798"/>
          <ac:picMkLst>
            <pc:docMk/>
            <pc:sldMk cId="187112833" sldId="274"/>
            <ac:picMk id="5" creationId="{1C28C29B-68CA-8058-0DD7-2F82D5DB6ADC}"/>
          </ac:picMkLst>
        </pc:picChg>
      </pc:sldChg>
      <pc:sldChg chg="ord">
        <pc:chgData name="Ruth Pearson" userId="93a20b70-0e58-4ae0-864d-f9c4aa57845c" providerId="ADAL" clId="{4BC8DEAB-2D74-4A8D-9767-22784E8965EF}" dt="2023-03-06T10:33:00.979" v="308"/>
        <pc:sldMkLst>
          <pc:docMk/>
          <pc:sldMk cId="81084949" sldId="276"/>
        </pc:sldMkLst>
      </pc:sldChg>
      <pc:sldChg chg="addSp modSp mod modClrScheme modAnim chgLayout modNotesTx">
        <pc:chgData name="Ruth Pearson" userId="93a20b70-0e58-4ae0-864d-f9c4aa57845c" providerId="ADAL" clId="{4BC8DEAB-2D74-4A8D-9767-22784E8965EF}" dt="2023-03-16T14:11:13.781" v="5738" actId="20577"/>
        <pc:sldMkLst>
          <pc:docMk/>
          <pc:sldMk cId="903475873" sldId="278"/>
        </pc:sldMkLst>
        <pc:spChg chg="mod ord">
          <ac:chgData name="Ruth Pearson" userId="93a20b70-0e58-4ae0-864d-f9c4aa57845c" providerId="ADAL" clId="{4BC8DEAB-2D74-4A8D-9767-22784E8965EF}" dt="2023-03-06T11:29:54.420" v="1984" actId="700"/>
          <ac:spMkLst>
            <pc:docMk/>
            <pc:sldMk cId="903475873" sldId="278"/>
            <ac:spMk id="2" creationId="{3870802C-964D-7338-D193-232B5285E3AB}"/>
          </ac:spMkLst>
        </pc:spChg>
        <pc:spChg chg="mod ord">
          <ac:chgData name="Ruth Pearson" userId="93a20b70-0e58-4ae0-864d-f9c4aa57845c" providerId="ADAL" clId="{4BC8DEAB-2D74-4A8D-9767-22784E8965EF}" dt="2023-03-06T12:51:14.961" v="2566" actId="20577"/>
          <ac:spMkLst>
            <pc:docMk/>
            <pc:sldMk cId="903475873" sldId="278"/>
            <ac:spMk id="3" creationId="{28EC9418-C41F-8246-01C0-E7E3A5CC2175}"/>
          </ac:spMkLst>
        </pc:spChg>
        <pc:picChg chg="add mod">
          <ac:chgData name="Ruth Pearson" userId="93a20b70-0e58-4ae0-864d-f9c4aa57845c" providerId="ADAL" clId="{4BC8DEAB-2D74-4A8D-9767-22784E8965EF}" dt="2023-03-06T11:30:24.748" v="1989"/>
          <ac:picMkLst>
            <pc:docMk/>
            <pc:sldMk cId="903475873" sldId="278"/>
            <ac:picMk id="4" creationId="{DE0BF48E-226A-2597-2753-6BBDD3914B6B}"/>
          </ac:picMkLst>
        </pc:picChg>
      </pc:sldChg>
      <pc:sldChg chg="addSp delSp modSp del mod">
        <pc:chgData name="Ruth Pearson" userId="93a20b70-0e58-4ae0-864d-f9c4aa57845c" providerId="ADAL" clId="{4BC8DEAB-2D74-4A8D-9767-22784E8965EF}" dt="2023-03-06T10:24:38.127" v="54" actId="47"/>
        <pc:sldMkLst>
          <pc:docMk/>
          <pc:sldMk cId="2049697127" sldId="279"/>
        </pc:sldMkLst>
        <pc:spChg chg="mod">
          <ac:chgData name="Ruth Pearson" userId="93a20b70-0e58-4ae0-864d-f9c4aa57845c" providerId="ADAL" clId="{4BC8DEAB-2D74-4A8D-9767-22784E8965EF}" dt="2023-03-06T10:19:03.379" v="21" actId="1076"/>
          <ac:spMkLst>
            <pc:docMk/>
            <pc:sldMk cId="2049697127" sldId="279"/>
            <ac:spMk id="2" creationId="{1DA0D71D-BC9C-650A-C466-23BCC58AC1C1}"/>
          </ac:spMkLst>
        </pc:spChg>
        <pc:spChg chg="mod">
          <ac:chgData name="Ruth Pearson" userId="93a20b70-0e58-4ae0-864d-f9c4aa57845c" providerId="ADAL" clId="{4BC8DEAB-2D74-4A8D-9767-22784E8965EF}" dt="2023-03-06T10:20:48.364" v="32" actId="6549"/>
          <ac:spMkLst>
            <pc:docMk/>
            <pc:sldMk cId="2049697127" sldId="279"/>
            <ac:spMk id="3" creationId="{BA541795-9F8E-2E7B-C89A-181720DCCC25}"/>
          </ac:spMkLst>
        </pc:spChg>
        <pc:graphicFrameChg chg="add del mod">
          <ac:chgData name="Ruth Pearson" userId="93a20b70-0e58-4ae0-864d-f9c4aa57845c" providerId="ADAL" clId="{4BC8DEAB-2D74-4A8D-9767-22784E8965EF}" dt="2023-03-06T10:20:15.330" v="27" actId="478"/>
          <ac:graphicFrameMkLst>
            <pc:docMk/>
            <pc:sldMk cId="2049697127" sldId="279"/>
            <ac:graphicFrameMk id="4" creationId="{31EF47A5-6C13-4B79-E8DA-3E6DA60EF882}"/>
          </ac:graphicFrameMkLst>
        </pc:graphicFrameChg>
        <pc:picChg chg="add mod">
          <ac:chgData name="Ruth Pearson" userId="93a20b70-0e58-4ae0-864d-f9c4aa57845c" providerId="ADAL" clId="{4BC8DEAB-2D74-4A8D-9767-22784E8965EF}" dt="2023-03-06T10:19:06.104" v="23" actId="1076"/>
          <ac:picMkLst>
            <pc:docMk/>
            <pc:sldMk cId="2049697127" sldId="279"/>
            <ac:picMk id="1026" creationId="{4C1333DD-F52B-1A6F-61D3-450AE67F1F37}"/>
          </ac:picMkLst>
        </pc:picChg>
        <pc:picChg chg="add del mod">
          <ac:chgData name="Ruth Pearson" userId="93a20b70-0e58-4ae0-864d-f9c4aa57845c" providerId="ADAL" clId="{4BC8DEAB-2D74-4A8D-9767-22784E8965EF}" dt="2023-03-06T10:20:15.330" v="27" actId="478"/>
          <ac:picMkLst>
            <pc:docMk/>
            <pc:sldMk cId="2049697127" sldId="279"/>
            <ac:picMk id="1027" creationId="{44CAC521-E0F8-BF04-2DFA-DE60107E0D7B}"/>
          </ac:picMkLst>
        </pc:picChg>
      </pc:sldChg>
      <pc:sldChg chg="mod modShow">
        <pc:chgData name="Ruth Pearson" userId="93a20b70-0e58-4ae0-864d-f9c4aa57845c" providerId="ADAL" clId="{4BC8DEAB-2D74-4A8D-9767-22784E8965EF}" dt="2023-03-06T10:26:12.266" v="55" actId="729"/>
        <pc:sldMkLst>
          <pc:docMk/>
          <pc:sldMk cId="3858530866" sldId="283"/>
        </pc:sldMkLst>
      </pc:sldChg>
      <pc:sldChg chg="addSp modSp mod modClrScheme chgLayout">
        <pc:chgData name="Ruth Pearson" userId="93a20b70-0e58-4ae0-864d-f9c4aa57845c" providerId="ADAL" clId="{4BC8DEAB-2D74-4A8D-9767-22784E8965EF}" dt="2023-03-06T11:15:05.459" v="1809"/>
        <pc:sldMkLst>
          <pc:docMk/>
          <pc:sldMk cId="2599959612" sldId="284"/>
        </pc:sldMkLst>
        <pc:spChg chg="add mod ord">
          <ac:chgData name="Ruth Pearson" userId="93a20b70-0e58-4ae0-864d-f9c4aa57845c" providerId="ADAL" clId="{4BC8DEAB-2D74-4A8D-9767-22784E8965EF}" dt="2023-03-06T11:15:02.320" v="1808" actId="700"/>
          <ac:spMkLst>
            <pc:docMk/>
            <pc:sldMk cId="2599959612" sldId="284"/>
            <ac:spMk id="2" creationId="{5EF9A9D2-67C6-A420-DFE9-8E8DE3C44AE3}"/>
          </ac:spMkLst>
        </pc:spChg>
        <pc:spChg chg="add mod ord">
          <ac:chgData name="Ruth Pearson" userId="93a20b70-0e58-4ae0-864d-f9c4aa57845c" providerId="ADAL" clId="{4BC8DEAB-2D74-4A8D-9767-22784E8965EF}" dt="2023-03-06T11:15:02.320" v="1808" actId="700"/>
          <ac:spMkLst>
            <pc:docMk/>
            <pc:sldMk cId="2599959612" sldId="284"/>
            <ac:spMk id="3" creationId="{5E1DC1B9-91CA-224C-B87E-2BB7DC043FBB}"/>
          </ac:spMkLst>
        </pc:spChg>
        <pc:picChg chg="add mod">
          <ac:chgData name="Ruth Pearson" userId="93a20b70-0e58-4ae0-864d-f9c4aa57845c" providerId="ADAL" clId="{4BC8DEAB-2D74-4A8D-9767-22784E8965EF}" dt="2023-03-06T11:15:05.459" v="1809"/>
          <ac:picMkLst>
            <pc:docMk/>
            <pc:sldMk cId="2599959612" sldId="284"/>
            <ac:picMk id="4" creationId="{8B6549D2-7D8F-B221-AA8C-92D417270361}"/>
          </ac:picMkLst>
        </pc:picChg>
      </pc:sldChg>
      <pc:sldChg chg="addSp delSp modSp mod modClrScheme chgLayout">
        <pc:chgData name="Ruth Pearson" userId="93a20b70-0e58-4ae0-864d-f9c4aa57845c" providerId="ADAL" clId="{4BC8DEAB-2D74-4A8D-9767-22784E8965EF}" dt="2023-03-06T11:25:00.261" v="1933"/>
        <pc:sldMkLst>
          <pc:docMk/>
          <pc:sldMk cId="3088995604" sldId="285"/>
        </pc:sldMkLst>
        <pc:spChg chg="add del mod ord">
          <ac:chgData name="Ruth Pearson" userId="93a20b70-0e58-4ae0-864d-f9c4aa57845c" providerId="ADAL" clId="{4BC8DEAB-2D74-4A8D-9767-22784E8965EF}" dt="2023-03-06T11:24:15.010" v="1917" actId="478"/>
          <ac:spMkLst>
            <pc:docMk/>
            <pc:sldMk cId="3088995604" sldId="285"/>
            <ac:spMk id="2" creationId="{93429C50-9093-4570-9D2A-48EC4F5BCAA4}"/>
          </ac:spMkLst>
        </pc:spChg>
        <pc:spChg chg="mod">
          <ac:chgData name="Ruth Pearson" userId="93a20b70-0e58-4ae0-864d-f9c4aa57845c" providerId="ADAL" clId="{4BC8DEAB-2D74-4A8D-9767-22784E8965EF}" dt="2023-03-06T11:24:43.656" v="1928" actId="1076"/>
          <ac:spMkLst>
            <pc:docMk/>
            <pc:sldMk cId="3088995604" sldId="285"/>
            <ac:spMk id="3" creationId="{76D28BB6-FBD0-C52D-1B9E-E1D77BC6015D}"/>
          </ac:spMkLst>
        </pc:spChg>
        <pc:spChg chg="mod">
          <ac:chgData name="Ruth Pearson" userId="93a20b70-0e58-4ae0-864d-f9c4aa57845c" providerId="ADAL" clId="{4BC8DEAB-2D74-4A8D-9767-22784E8965EF}" dt="2023-03-06T11:24:47.199" v="1929" actId="1076"/>
          <ac:spMkLst>
            <pc:docMk/>
            <pc:sldMk cId="3088995604" sldId="285"/>
            <ac:spMk id="4" creationId="{D66CCDCC-2BB0-BA15-08A7-26A0CD4A574F}"/>
          </ac:spMkLst>
        </pc:spChg>
        <pc:spChg chg="add del mod ord">
          <ac:chgData name="Ruth Pearson" userId="93a20b70-0e58-4ae0-864d-f9c4aa57845c" providerId="ADAL" clId="{4BC8DEAB-2D74-4A8D-9767-22784E8965EF}" dt="2023-03-06T11:24:16.928" v="1918" actId="478"/>
          <ac:spMkLst>
            <pc:docMk/>
            <pc:sldMk cId="3088995604" sldId="285"/>
            <ac:spMk id="5" creationId="{D8DB8C71-2350-AD44-C7A0-A53DDBC9B8AD}"/>
          </ac:spMkLst>
        </pc:spChg>
        <pc:spChg chg="mod">
          <ac:chgData name="Ruth Pearson" userId="93a20b70-0e58-4ae0-864d-f9c4aa57845c" providerId="ADAL" clId="{4BC8DEAB-2D74-4A8D-9767-22784E8965EF}" dt="2023-03-06T11:24:50.722" v="1930" actId="1076"/>
          <ac:spMkLst>
            <pc:docMk/>
            <pc:sldMk cId="3088995604" sldId="285"/>
            <ac:spMk id="6" creationId="{F707EE3B-D69E-9A77-F3F8-0A011C1F796F}"/>
          </ac:spMkLst>
        </pc:spChg>
        <pc:spChg chg="mod">
          <ac:chgData name="Ruth Pearson" userId="93a20b70-0e58-4ae0-864d-f9c4aa57845c" providerId="ADAL" clId="{4BC8DEAB-2D74-4A8D-9767-22784E8965EF}" dt="2023-03-06T11:24:25.922" v="1921" actId="404"/>
          <ac:spMkLst>
            <pc:docMk/>
            <pc:sldMk cId="3088995604" sldId="285"/>
            <ac:spMk id="8" creationId="{7209646D-B919-CB15-96A2-6BD7A92061C8}"/>
          </ac:spMkLst>
        </pc:spChg>
        <pc:picChg chg="add mod">
          <ac:chgData name="Ruth Pearson" userId="93a20b70-0e58-4ae0-864d-f9c4aa57845c" providerId="ADAL" clId="{4BC8DEAB-2D74-4A8D-9767-22784E8965EF}" dt="2023-03-06T11:25:00.261" v="1933"/>
          <ac:picMkLst>
            <pc:docMk/>
            <pc:sldMk cId="3088995604" sldId="285"/>
            <ac:picMk id="7" creationId="{96AB943A-F7CB-FEAD-F5FA-D0FAD92BE438}"/>
          </ac:picMkLst>
        </pc:picChg>
      </pc:sldChg>
      <pc:sldChg chg="addSp modSp mod modClrScheme chgLayout">
        <pc:chgData name="Ruth Pearson" userId="93a20b70-0e58-4ae0-864d-f9c4aa57845c" providerId="ADAL" clId="{4BC8DEAB-2D74-4A8D-9767-22784E8965EF}" dt="2023-03-06T11:26:16.456" v="1949"/>
        <pc:sldMkLst>
          <pc:docMk/>
          <pc:sldMk cId="3537023457" sldId="286"/>
        </pc:sldMkLst>
        <pc:spChg chg="add mod ord">
          <ac:chgData name="Ruth Pearson" userId="93a20b70-0e58-4ae0-864d-f9c4aa57845c" providerId="ADAL" clId="{4BC8DEAB-2D74-4A8D-9767-22784E8965EF}" dt="2023-03-06T11:26:05.816" v="1945" actId="700"/>
          <ac:spMkLst>
            <pc:docMk/>
            <pc:sldMk cId="3537023457" sldId="286"/>
            <ac:spMk id="3" creationId="{E6447379-EFED-76BA-D136-D4FC9FFA01B7}"/>
          </ac:spMkLst>
        </pc:spChg>
        <pc:picChg chg="add mod">
          <ac:chgData name="Ruth Pearson" userId="93a20b70-0e58-4ae0-864d-f9c4aa57845c" providerId="ADAL" clId="{4BC8DEAB-2D74-4A8D-9767-22784E8965EF}" dt="2023-03-06T11:26:16.456" v="1949"/>
          <ac:picMkLst>
            <pc:docMk/>
            <pc:sldMk cId="3537023457" sldId="286"/>
            <ac:picMk id="4" creationId="{C3264947-FCD1-775D-AC62-93D217108078}"/>
          </ac:picMkLst>
        </pc:picChg>
        <pc:picChg chg="mod">
          <ac:chgData name="Ruth Pearson" userId="93a20b70-0e58-4ae0-864d-f9c4aa57845c" providerId="ADAL" clId="{4BC8DEAB-2D74-4A8D-9767-22784E8965EF}" dt="2023-03-06T11:26:09.064" v="1946" actId="1076"/>
          <ac:picMkLst>
            <pc:docMk/>
            <pc:sldMk cId="3537023457" sldId="286"/>
            <ac:picMk id="1026" creationId="{B15A4DDD-9D5A-115F-00B9-50320D06764C}"/>
          </ac:picMkLst>
        </pc:picChg>
      </pc:sldChg>
      <pc:sldChg chg="addSp modSp">
        <pc:chgData name="Ruth Pearson" userId="93a20b70-0e58-4ae0-864d-f9c4aa57845c" providerId="ADAL" clId="{4BC8DEAB-2D74-4A8D-9767-22784E8965EF}" dt="2023-03-06T11:29:34.503" v="1981"/>
        <pc:sldMkLst>
          <pc:docMk/>
          <pc:sldMk cId="872008017" sldId="287"/>
        </pc:sldMkLst>
        <pc:picChg chg="add mod">
          <ac:chgData name="Ruth Pearson" userId="93a20b70-0e58-4ae0-864d-f9c4aa57845c" providerId="ADAL" clId="{4BC8DEAB-2D74-4A8D-9767-22784E8965EF}" dt="2023-03-06T11:29:34.503" v="1981"/>
          <ac:picMkLst>
            <pc:docMk/>
            <pc:sldMk cId="872008017" sldId="287"/>
            <ac:picMk id="2" creationId="{BCD535FD-9025-6D9C-968A-6A8FF7759D63}"/>
          </ac:picMkLst>
        </pc:picChg>
      </pc:sldChg>
      <pc:sldChg chg="addSp modSp">
        <pc:chgData name="Ruth Pearson" userId="93a20b70-0e58-4ae0-864d-f9c4aa57845c" providerId="ADAL" clId="{4BC8DEAB-2D74-4A8D-9767-22784E8965EF}" dt="2023-03-06T11:29:36.448" v="1982"/>
        <pc:sldMkLst>
          <pc:docMk/>
          <pc:sldMk cId="1638175246" sldId="288"/>
        </pc:sldMkLst>
        <pc:picChg chg="add mod">
          <ac:chgData name="Ruth Pearson" userId="93a20b70-0e58-4ae0-864d-f9c4aa57845c" providerId="ADAL" clId="{4BC8DEAB-2D74-4A8D-9767-22784E8965EF}" dt="2023-03-06T11:29:36.448" v="1982"/>
          <ac:picMkLst>
            <pc:docMk/>
            <pc:sldMk cId="1638175246" sldId="288"/>
            <ac:picMk id="2" creationId="{00341A7B-BAAD-C71B-9F85-ECA6022DC748}"/>
          </ac:picMkLst>
        </pc:picChg>
      </pc:sldChg>
      <pc:sldChg chg="addSp modSp">
        <pc:chgData name="Ruth Pearson" userId="93a20b70-0e58-4ae0-864d-f9c4aa57845c" providerId="ADAL" clId="{4BC8DEAB-2D74-4A8D-9767-22784E8965EF}" dt="2023-03-06T11:29:31.710" v="1980"/>
        <pc:sldMkLst>
          <pc:docMk/>
          <pc:sldMk cId="2539046792" sldId="289"/>
        </pc:sldMkLst>
        <pc:picChg chg="add mod">
          <ac:chgData name="Ruth Pearson" userId="93a20b70-0e58-4ae0-864d-f9c4aa57845c" providerId="ADAL" clId="{4BC8DEAB-2D74-4A8D-9767-22784E8965EF}" dt="2023-03-06T11:29:31.710" v="1980"/>
          <ac:picMkLst>
            <pc:docMk/>
            <pc:sldMk cId="2539046792" sldId="289"/>
            <ac:picMk id="2" creationId="{0B3073C6-9F67-BE53-0A65-AACBBA66A7F5}"/>
          </ac:picMkLst>
        </pc:picChg>
      </pc:sldChg>
      <pc:sldChg chg="addSp delSp modSp mod modClrScheme chgLayout">
        <pc:chgData name="Ruth Pearson" userId="93a20b70-0e58-4ae0-864d-f9c4aa57845c" providerId="ADAL" clId="{4BC8DEAB-2D74-4A8D-9767-22784E8965EF}" dt="2023-03-06T11:29:29.664" v="1979"/>
        <pc:sldMkLst>
          <pc:docMk/>
          <pc:sldMk cId="2117273668" sldId="290"/>
        </pc:sldMkLst>
        <pc:spChg chg="add del mod ord">
          <ac:chgData name="Ruth Pearson" userId="93a20b70-0e58-4ae0-864d-f9c4aa57845c" providerId="ADAL" clId="{4BC8DEAB-2D74-4A8D-9767-22784E8965EF}" dt="2023-03-06T11:26:32.401" v="1951" actId="478"/>
          <ac:spMkLst>
            <pc:docMk/>
            <pc:sldMk cId="2117273668" sldId="290"/>
            <ac:spMk id="2" creationId="{2227320B-892F-24D8-C496-AA346AA0E5C9}"/>
          </ac:spMkLst>
        </pc:spChg>
        <pc:spChg chg="mod">
          <ac:chgData name="Ruth Pearson" userId="93a20b70-0e58-4ae0-864d-f9c4aa57845c" providerId="ADAL" clId="{4BC8DEAB-2D74-4A8D-9767-22784E8965EF}" dt="2023-03-06T11:26:43.713" v="1956" actId="1076"/>
          <ac:spMkLst>
            <pc:docMk/>
            <pc:sldMk cId="2117273668" sldId="290"/>
            <ac:spMk id="7" creationId="{9A71EC15-0FB1-FC85-5446-A49539BAADD2}"/>
          </ac:spMkLst>
        </pc:spChg>
        <pc:picChg chg="add mod">
          <ac:chgData name="Ruth Pearson" userId="93a20b70-0e58-4ae0-864d-f9c4aa57845c" providerId="ADAL" clId="{4BC8DEAB-2D74-4A8D-9767-22784E8965EF}" dt="2023-03-06T11:29:29.664" v="1979"/>
          <ac:picMkLst>
            <pc:docMk/>
            <pc:sldMk cId="2117273668" sldId="290"/>
            <ac:picMk id="3" creationId="{37FC7465-5457-1DDA-CEB9-EC1E08DAFE30}"/>
          </ac:picMkLst>
        </pc:picChg>
      </pc:sldChg>
      <pc:sldChg chg="addSp delSp modSp mod modClrScheme chgLayout">
        <pc:chgData name="Ruth Pearson" userId="93a20b70-0e58-4ae0-864d-f9c4aa57845c" providerId="ADAL" clId="{4BC8DEAB-2D74-4A8D-9767-22784E8965EF}" dt="2023-03-06T11:29:27.777" v="1978"/>
        <pc:sldMkLst>
          <pc:docMk/>
          <pc:sldMk cId="3268226958" sldId="291"/>
        </pc:sldMkLst>
        <pc:spChg chg="add del mod ord">
          <ac:chgData name="Ruth Pearson" userId="93a20b70-0e58-4ae0-864d-f9c4aa57845c" providerId="ADAL" clId="{4BC8DEAB-2D74-4A8D-9767-22784E8965EF}" dt="2023-03-06T11:27:26.078" v="1960" actId="478"/>
          <ac:spMkLst>
            <pc:docMk/>
            <pc:sldMk cId="3268226958" sldId="291"/>
            <ac:spMk id="2" creationId="{ED96D7CE-DB1D-29CB-4398-D7008788CD2D}"/>
          </ac:spMkLst>
        </pc:spChg>
        <pc:spChg chg="add del mod ord">
          <ac:chgData name="Ruth Pearson" userId="93a20b70-0e58-4ae0-864d-f9c4aa57845c" providerId="ADAL" clId="{4BC8DEAB-2D74-4A8D-9767-22784E8965EF}" dt="2023-03-06T11:27:23.429" v="1959" actId="478"/>
          <ac:spMkLst>
            <pc:docMk/>
            <pc:sldMk cId="3268226958" sldId="291"/>
            <ac:spMk id="3" creationId="{472F021A-2993-29A1-A5C9-7AF2BF05ADFF}"/>
          </ac:spMkLst>
        </pc:spChg>
        <pc:spChg chg="add del mod ord">
          <ac:chgData name="Ruth Pearson" userId="93a20b70-0e58-4ae0-864d-f9c4aa57845c" providerId="ADAL" clId="{4BC8DEAB-2D74-4A8D-9767-22784E8965EF}" dt="2023-03-06T11:28:14.876" v="1969" actId="700"/>
          <ac:spMkLst>
            <pc:docMk/>
            <pc:sldMk cId="3268226958" sldId="291"/>
            <ac:spMk id="4" creationId="{8F64A82E-96E7-E885-EE32-A8D71B387E0C}"/>
          </ac:spMkLst>
        </pc:spChg>
        <pc:spChg chg="add del mod ord">
          <ac:chgData name="Ruth Pearson" userId="93a20b70-0e58-4ae0-864d-f9c4aa57845c" providerId="ADAL" clId="{4BC8DEAB-2D74-4A8D-9767-22784E8965EF}" dt="2023-03-06T11:28:14.876" v="1969" actId="700"/>
          <ac:spMkLst>
            <pc:docMk/>
            <pc:sldMk cId="3268226958" sldId="291"/>
            <ac:spMk id="5" creationId="{81C8BB7D-DB08-FBA3-4FA2-FFE7DC0D6EA3}"/>
          </ac:spMkLst>
        </pc:spChg>
        <pc:spChg chg="add del mod ord">
          <ac:chgData name="Ruth Pearson" userId="93a20b70-0e58-4ae0-864d-f9c4aa57845c" providerId="ADAL" clId="{4BC8DEAB-2D74-4A8D-9767-22784E8965EF}" dt="2023-03-06T11:28:21.588" v="1970" actId="478"/>
          <ac:spMkLst>
            <pc:docMk/>
            <pc:sldMk cId="3268226958" sldId="291"/>
            <ac:spMk id="6" creationId="{2515033F-D0C8-08EA-76F3-A02B7A0ED535}"/>
          </ac:spMkLst>
        </pc:spChg>
        <pc:spChg chg="mod">
          <ac:chgData name="Ruth Pearson" userId="93a20b70-0e58-4ae0-864d-f9c4aa57845c" providerId="ADAL" clId="{4BC8DEAB-2D74-4A8D-9767-22784E8965EF}" dt="2023-03-06T11:28:34.428" v="1973" actId="1076"/>
          <ac:spMkLst>
            <pc:docMk/>
            <pc:sldMk cId="3268226958" sldId="291"/>
            <ac:spMk id="7" creationId="{FD734889-7D7D-ECC4-B096-019359065FA5}"/>
          </ac:spMkLst>
        </pc:spChg>
        <pc:spChg chg="add del mod ord">
          <ac:chgData name="Ruth Pearson" userId="93a20b70-0e58-4ae0-864d-f9c4aa57845c" providerId="ADAL" clId="{4BC8DEAB-2D74-4A8D-9767-22784E8965EF}" dt="2023-03-06T11:28:23.772" v="1971" actId="478"/>
          <ac:spMkLst>
            <pc:docMk/>
            <pc:sldMk cId="3268226958" sldId="291"/>
            <ac:spMk id="8" creationId="{E25338E4-D323-9641-FB31-FF922D015B10}"/>
          </ac:spMkLst>
        </pc:spChg>
        <pc:picChg chg="add mod">
          <ac:chgData name="Ruth Pearson" userId="93a20b70-0e58-4ae0-864d-f9c4aa57845c" providerId="ADAL" clId="{4BC8DEAB-2D74-4A8D-9767-22784E8965EF}" dt="2023-03-06T11:29:27.777" v="1978"/>
          <ac:picMkLst>
            <pc:docMk/>
            <pc:sldMk cId="3268226958" sldId="291"/>
            <ac:picMk id="9" creationId="{7984C534-BE5E-C3EF-3B7A-31A9D6FCF05C}"/>
          </ac:picMkLst>
        </pc:picChg>
      </pc:sldChg>
      <pc:sldChg chg="delSp del mod">
        <pc:chgData name="Ruth Pearson" userId="93a20b70-0e58-4ae0-864d-f9c4aa57845c" providerId="ADAL" clId="{4BC8DEAB-2D74-4A8D-9767-22784E8965EF}" dt="2023-03-06T10:29:01.442" v="211" actId="47"/>
        <pc:sldMkLst>
          <pc:docMk/>
          <pc:sldMk cId="3279069418" sldId="292"/>
        </pc:sldMkLst>
        <pc:picChg chg="del">
          <ac:chgData name="Ruth Pearson" userId="93a20b70-0e58-4ae0-864d-f9c4aa57845c" providerId="ADAL" clId="{4BC8DEAB-2D74-4A8D-9767-22784E8965EF}" dt="2023-03-06T10:27:09.335" v="60" actId="478"/>
          <ac:picMkLst>
            <pc:docMk/>
            <pc:sldMk cId="3279069418" sldId="292"/>
            <ac:picMk id="16" creationId="{8962FC91-A3D0-1546-71C5-10B725819C66}"/>
          </ac:picMkLst>
        </pc:picChg>
      </pc:sldChg>
      <pc:sldChg chg="addSp delSp modSp mod modClrScheme modAnim chgLayout">
        <pc:chgData name="Ruth Pearson" userId="93a20b70-0e58-4ae0-864d-f9c4aa57845c" providerId="ADAL" clId="{4BC8DEAB-2D74-4A8D-9767-22784E8965EF}" dt="2023-03-15T20:11:28.719" v="4650"/>
        <pc:sldMkLst>
          <pc:docMk/>
          <pc:sldMk cId="937945404" sldId="293"/>
        </pc:sldMkLst>
        <pc:spChg chg="mod ord">
          <ac:chgData name="Ruth Pearson" userId="93a20b70-0e58-4ae0-864d-f9c4aa57845c" providerId="ADAL" clId="{4BC8DEAB-2D74-4A8D-9767-22784E8965EF}" dt="2023-03-06T10:44:14.962" v="409" actId="207"/>
          <ac:spMkLst>
            <pc:docMk/>
            <pc:sldMk cId="937945404" sldId="293"/>
            <ac:spMk id="2" creationId="{548360C7-13FB-4179-47E4-BDB1785F87C5}"/>
          </ac:spMkLst>
        </pc:spChg>
        <pc:spChg chg="mod ord">
          <ac:chgData name="Ruth Pearson" userId="93a20b70-0e58-4ae0-864d-f9c4aa57845c" providerId="ADAL" clId="{4BC8DEAB-2D74-4A8D-9767-22784E8965EF}" dt="2023-03-06T10:44:24.578" v="410" actId="207"/>
          <ac:spMkLst>
            <pc:docMk/>
            <pc:sldMk cId="937945404" sldId="293"/>
            <ac:spMk id="3" creationId="{8B2DE3C5-D80C-B214-91F5-C59739771AE3}"/>
          </ac:spMkLst>
        </pc:spChg>
        <pc:picChg chg="add del mod">
          <ac:chgData name="Ruth Pearson" userId="93a20b70-0e58-4ae0-864d-f9c4aa57845c" providerId="ADAL" clId="{4BC8DEAB-2D74-4A8D-9767-22784E8965EF}" dt="2023-03-06T10:38:59.129" v="350" actId="478"/>
          <ac:picMkLst>
            <pc:docMk/>
            <pc:sldMk cId="937945404" sldId="293"/>
            <ac:picMk id="4" creationId="{B8FB070D-4392-F765-5E3F-5328EFDE4F41}"/>
          </ac:picMkLst>
        </pc:picChg>
        <pc:picChg chg="ord">
          <ac:chgData name="Ruth Pearson" userId="93a20b70-0e58-4ae0-864d-f9c4aa57845c" providerId="ADAL" clId="{4BC8DEAB-2D74-4A8D-9767-22784E8965EF}" dt="2023-03-15T20:11:16.366" v="4649" actId="166"/>
          <ac:picMkLst>
            <pc:docMk/>
            <pc:sldMk cId="937945404" sldId="293"/>
            <ac:picMk id="5" creationId="{3E45361F-FE86-ECEB-D16F-A45B7DD543A1}"/>
          </ac:picMkLst>
        </pc:picChg>
        <pc:picChg chg="add mod">
          <ac:chgData name="Ruth Pearson" userId="93a20b70-0e58-4ae0-864d-f9c4aa57845c" providerId="ADAL" clId="{4BC8DEAB-2D74-4A8D-9767-22784E8965EF}" dt="2023-03-06T10:52:41.980" v="1591" actId="1076"/>
          <ac:picMkLst>
            <pc:docMk/>
            <pc:sldMk cId="937945404" sldId="293"/>
            <ac:picMk id="6" creationId="{2F264F77-BA60-EAC3-70A4-610DF1CE6210}"/>
          </ac:picMkLst>
        </pc:picChg>
      </pc:sldChg>
      <pc:sldChg chg="addSp delSp modSp mod modClrScheme chgLayout">
        <pc:chgData name="Ruth Pearson" userId="93a20b70-0e58-4ae0-864d-f9c4aa57845c" providerId="ADAL" clId="{4BC8DEAB-2D74-4A8D-9767-22784E8965EF}" dt="2023-03-06T10:56:26.730" v="1618" actId="1076"/>
        <pc:sldMkLst>
          <pc:docMk/>
          <pc:sldMk cId="1277122186" sldId="294"/>
        </pc:sldMkLst>
        <pc:spChg chg="mod ord">
          <ac:chgData name="Ruth Pearson" userId="93a20b70-0e58-4ae0-864d-f9c4aa57845c" providerId="ADAL" clId="{4BC8DEAB-2D74-4A8D-9767-22784E8965EF}" dt="2023-03-06T10:44:35.085" v="411" actId="207"/>
          <ac:spMkLst>
            <pc:docMk/>
            <pc:sldMk cId="1277122186" sldId="294"/>
            <ac:spMk id="2" creationId="{1F292662-D6BC-2140-1586-35DFE5B495E5}"/>
          </ac:spMkLst>
        </pc:spChg>
        <pc:spChg chg="mod ord">
          <ac:chgData name="Ruth Pearson" userId="93a20b70-0e58-4ae0-864d-f9c4aa57845c" providerId="ADAL" clId="{4BC8DEAB-2D74-4A8D-9767-22784E8965EF}" dt="2023-03-06T10:44:40.689" v="412" actId="207"/>
          <ac:spMkLst>
            <pc:docMk/>
            <pc:sldMk cId="1277122186" sldId="294"/>
            <ac:spMk id="3" creationId="{7A563633-3386-0507-20A8-74A6A5B715C1}"/>
          </ac:spMkLst>
        </pc:spChg>
        <pc:picChg chg="del">
          <ac:chgData name="Ruth Pearson" userId="93a20b70-0e58-4ae0-864d-f9c4aa57845c" providerId="ADAL" clId="{4BC8DEAB-2D74-4A8D-9767-22784E8965EF}" dt="2023-03-06T10:39:11.900" v="352" actId="478"/>
          <ac:picMkLst>
            <pc:docMk/>
            <pc:sldMk cId="1277122186" sldId="294"/>
            <ac:picMk id="4" creationId="{19CC7545-08C3-6326-889B-0B85D29C2B7C}"/>
          </ac:picMkLst>
        </pc:picChg>
        <pc:picChg chg="add mod">
          <ac:chgData name="Ruth Pearson" userId="93a20b70-0e58-4ae0-864d-f9c4aa57845c" providerId="ADAL" clId="{4BC8DEAB-2D74-4A8D-9767-22784E8965EF}" dt="2023-03-06T10:56:26.730" v="1618" actId="1076"/>
          <ac:picMkLst>
            <pc:docMk/>
            <pc:sldMk cId="1277122186" sldId="294"/>
            <ac:picMk id="5" creationId="{E2F3686C-6CB7-3398-C665-383E9933A57B}"/>
          </ac:picMkLst>
        </pc:picChg>
      </pc:sldChg>
      <pc:sldChg chg="addSp delSp modSp mod modClrScheme chgLayout">
        <pc:chgData name="Ruth Pearson" userId="93a20b70-0e58-4ae0-864d-f9c4aa57845c" providerId="ADAL" clId="{4BC8DEAB-2D74-4A8D-9767-22784E8965EF}" dt="2023-03-06T10:56:35.088" v="1619"/>
        <pc:sldMkLst>
          <pc:docMk/>
          <pc:sldMk cId="824463648" sldId="295"/>
        </pc:sldMkLst>
        <pc:spChg chg="mod ord">
          <ac:chgData name="Ruth Pearson" userId="93a20b70-0e58-4ae0-864d-f9c4aa57845c" providerId="ADAL" clId="{4BC8DEAB-2D74-4A8D-9767-22784E8965EF}" dt="2023-03-06T10:44:46.959" v="413" actId="207"/>
          <ac:spMkLst>
            <pc:docMk/>
            <pc:sldMk cId="824463648" sldId="295"/>
            <ac:spMk id="2" creationId="{8CA93DD5-79E7-A18E-9686-91D08F1E5E9D}"/>
          </ac:spMkLst>
        </pc:spChg>
        <pc:spChg chg="mod ord">
          <ac:chgData name="Ruth Pearson" userId="93a20b70-0e58-4ae0-864d-f9c4aa57845c" providerId="ADAL" clId="{4BC8DEAB-2D74-4A8D-9767-22784E8965EF}" dt="2023-03-06T10:44:52.718" v="414" actId="207"/>
          <ac:spMkLst>
            <pc:docMk/>
            <pc:sldMk cId="824463648" sldId="295"/>
            <ac:spMk id="3" creationId="{BD7CBDFC-E5C2-116A-9C58-D4A3165E154D}"/>
          </ac:spMkLst>
        </pc:spChg>
        <pc:picChg chg="del">
          <ac:chgData name="Ruth Pearson" userId="93a20b70-0e58-4ae0-864d-f9c4aa57845c" providerId="ADAL" clId="{4BC8DEAB-2D74-4A8D-9767-22784E8965EF}" dt="2023-03-06T10:39:22.643" v="354" actId="478"/>
          <ac:picMkLst>
            <pc:docMk/>
            <pc:sldMk cId="824463648" sldId="295"/>
            <ac:picMk id="4" creationId="{FB458863-A4D3-764B-D5ED-9A9DDF7A0C2D}"/>
          </ac:picMkLst>
        </pc:picChg>
        <pc:picChg chg="add mod">
          <ac:chgData name="Ruth Pearson" userId="93a20b70-0e58-4ae0-864d-f9c4aa57845c" providerId="ADAL" clId="{4BC8DEAB-2D74-4A8D-9767-22784E8965EF}" dt="2023-03-06T10:56:35.088" v="1619"/>
          <ac:picMkLst>
            <pc:docMk/>
            <pc:sldMk cId="824463648" sldId="295"/>
            <ac:picMk id="12" creationId="{9EABE31B-20C6-3DF6-1CBD-EF5EBB99928B}"/>
          </ac:picMkLst>
        </pc:picChg>
      </pc:sldChg>
      <pc:sldChg chg="addSp modSp mod modClrScheme chgLayout modNotesTx">
        <pc:chgData name="Ruth Pearson" userId="93a20b70-0e58-4ae0-864d-f9c4aa57845c" providerId="ADAL" clId="{4BC8DEAB-2D74-4A8D-9767-22784E8965EF}" dt="2023-03-16T13:57:40.945" v="5384" actId="5793"/>
        <pc:sldMkLst>
          <pc:docMk/>
          <pc:sldMk cId="1084702745" sldId="300"/>
        </pc:sldMkLst>
        <pc:spChg chg="mod ord">
          <ac:chgData name="Ruth Pearson" userId="93a20b70-0e58-4ae0-864d-f9c4aa57845c" providerId="ADAL" clId="{4BC8DEAB-2D74-4A8D-9767-22784E8965EF}" dt="2023-03-06T10:56:53.902" v="1621" actId="700"/>
          <ac:spMkLst>
            <pc:docMk/>
            <pc:sldMk cId="1084702745" sldId="300"/>
            <ac:spMk id="2" creationId="{1627CBAC-F1AE-4CC2-3BF0-A18C646AB6D8}"/>
          </ac:spMkLst>
        </pc:spChg>
        <pc:spChg chg="mod ord">
          <ac:chgData name="Ruth Pearson" userId="93a20b70-0e58-4ae0-864d-f9c4aa57845c" providerId="ADAL" clId="{4BC8DEAB-2D74-4A8D-9767-22784E8965EF}" dt="2023-03-06T10:57:08.661" v="1623" actId="1076"/>
          <ac:spMkLst>
            <pc:docMk/>
            <pc:sldMk cId="1084702745" sldId="300"/>
            <ac:spMk id="3" creationId="{0192CD1B-00B4-B99C-F7A1-A9CD278EC212}"/>
          </ac:spMkLst>
        </pc:spChg>
        <pc:picChg chg="add mod">
          <ac:chgData name="Ruth Pearson" userId="93a20b70-0e58-4ae0-864d-f9c4aa57845c" providerId="ADAL" clId="{4BC8DEAB-2D74-4A8D-9767-22784E8965EF}" dt="2023-03-06T10:54:06.900" v="1605"/>
          <ac:picMkLst>
            <pc:docMk/>
            <pc:sldMk cId="1084702745" sldId="300"/>
            <ac:picMk id="4" creationId="{0AECDAF9-6130-D053-F2E7-821CA668AD7C}"/>
          </ac:picMkLst>
        </pc:picChg>
      </pc:sldChg>
      <pc:sldChg chg="addSp modSp mod modClrScheme chgLayout modNotesTx">
        <pc:chgData name="Ruth Pearson" userId="93a20b70-0e58-4ae0-864d-f9c4aa57845c" providerId="ADAL" clId="{4BC8DEAB-2D74-4A8D-9767-22784E8965EF}" dt="2023-03-16T13:58:29.833" v="5446" actId="20577"/>
        <pc:sldMkLst>
          <pc:docMk/>
          <pc:sldMk cId="3070273579" sldId="301"/>
        </pc:sldMkLst>
        <pc:spChg chg="mod ord">
          <ac:chgData name="Ruth Pearson" userId="93a20b70-0e58-4ae0-864d-f9c4aa57845c" providerId="ADAL" clId="{4BC8DEAB-2D74-4A8D-9767-22784E8965EF}" dt="2023-03-06T10:57:25.463" v="1624" actId="700"/>
          <ac:spMkLst>
            <pc:docMk/>
            <pc:sldMk cId="3070273579" sldId="301"/>
            <ac:spMk id="2" creationId="{FA1AE5F8-142B-5799-AA6D-B2A9BCB3D990}"/>
          </ac:spMkLst>
        </pc:spChg>
        <pc:spChg chg="mod ord">
          <ac:chgData name="Ruth Pearson" userId="93a20b70-0e58-4ae0-864d-f9c4aa57845c" providerId="ADAL" clId="{4BC8DEAB-2D74-4A8D-9767-22784E8965EF}" dt="2023-03-06T10:57:34.886" v="1626" actId="207"/>
          <ac:spMkLst>
            <pc:docMk/>
            <pc:sldMk cId="3070273579" sldId="301"/>
            <ac:spMk id="3" creationId="{64C76672-1079-ED6F-56F2-383A5FF6FB6C}"/>
          </ac:spMkLst>
        </pc:spChg>
        <pc:picChg chg="add mod">
          <ac:chgData name="Ruth Pearson" userId="93a20b70-0e58-4ae0-864d-f9c4aa57845c" providerId="ADAL" clId="{4BC8DEAB-2D74-4A8D-9767-22784E8965EF}" dt="2023-03-06T10:54:10.865" v="1606"/>
          <ac:picMkLst>
            <pc:docMk/>
            <pc:sldMk cId="3070273579" sldId="301"/>
            <ac:picMk id="4" creationId="{1179AEB3-4B9B-CB0F-E9D9-C7D6119B3EE3}"/>
          </ac:picMkLst>
        </pc:picChg>
      </pc:sldChg>
      <pc:sldChg chg="addSp modSp mod modClrScheme chgLayout modNotesTx">
        <pc:chgData name="Ruth Pearson" userId="93a20b70-0e58-4ae0-864d-f9c4aa57845c" providerId="ADAL" clId="{4BC8DEAB-2D74-4A8D-9767-22784E8965EF}" dt="2023-03-16T13:59:25.308" v="5473" actId="20577"/>
        <pc:sldMkLst>
          <pc:docMk/>
          <pc:sldMk cId="641189063" sldId="303"/>
        </pc:sldMkLst>
        <pc:spChg chg="mod ord">
          <ac:chgData name="Ruth Pearson" userId="93a20b70-0e58-4ae0-864d-f9c4aa57845c" providerId="ADAL" clId="{4BC8DEAB-2D74-4A8D-9767-22784E8965EF}" dt="2023-03-06T10:57:40.549" v="1627" actId="700"/>
          <ac:spMkLst>
            <pc:docMk/>
            <pc:sldMk cId="641189063" sldId="303"/>
            <ac:spMk id="2" creationId="{711BF77A-D38E-A086-0FE5-BC0FACAAC6B6}"/>
          </ac:spMkLst>
        </pc:spChg>
        <pc:spChg chg="mod ord">
          <ac:chgData name="Ruth Pearson" userId="93a20b70-0e58-4ae0-864d-f9c4aa57845c" providerId="ADAL" clId="{4BC8DEAB-2D74-4A8D-9767-22784E8965EF}" dt="2023-03-09T10:53:58.577" v="4300" actId="313"/>
          <ac:spMkLst>
            <pc:docMk/>
            <pc:sldMk cId="641189063" sldId="303"/>
            <ac:spMk id="3" creationId="{6E24C22A-9794-3501-C928-FE64A8E17599}"/>
          </ac:spMkLst>
        </pc:spChg>
        <pc:picChg chg="add mod">
          <ac:chgData name="Ruth Pearson" userId="93a20b70-0e58-4ae0-864d-f9c4aa57845c" providerId="ADAL" clId="{4BC8DEAB-2D74-4A8D-9767-22784E8965EF}" dt="2023-03-06T10:54:13.543" v="1607"/>
          <ac:picMkLst>
            <pc:docMk/>
            <pc:sldMk cId="641189063" sldId="303"/>
            <ac:picMk id="4" creationId="{B52CA5C2-18A4-AC41-F3F8-1877B5C285B9}"/>
          </ac:picMkLst>
        </pc:picChg>
      </pc:sldChg>
      <pc:sldChg chg="addSp delSp modSp mod modClrScheme chgLayout modNotesTx">
        <pc:chgData name="Ruth Pearson" userId="93a20b70-0e58-4ae0-864d-f9c4aa57845c" providerId="ADAL" clId="{4BC8DEAB-2D74-4A8D-9767-22784E8965EF}" dt="2023-03-06T13:30:27.411" v="3203" actId="20577"/>
        <pc:sldMkLst>
          <pc:docMk/>
          <pc:sldMk cId="2334861977" sldId="305"/>
        </pc:sldMkLst>
        <pc:spChg chg="mod ord">
          <ac:chgData name="Ruth Pearson" userId="93a20b70-0e58-4ae0-864d-f9c4aa57845c" providerId="ADAL" clId="{4BC8DEAB-2D74-4A8D-9767-22784E8965EF}" dt="2023-03-06T10:58:08.390" v="1631" actId="700"/>
          <ac:spMkLst>
            <pc:docMk/>
            <pc:sldMk cId="2334861977" sldId="305"/>
            <ac:spMk id="2" creationId="{B5D30370-A1A9-A9D4-11E9-A39C361FC622}"/>
          </ac:spMkLst>
        </pc:spChg>
        <pc:spChg chg="add del mod ord">
          <ac:chgData name="Ruth Pearson" userId="93a20b70-0e58-4ae0-864d-f9c4aa57845c" providerId="ADAL" clId="{4BC8DEAB-2D74-4A8D-9767-22784E8965EF}" dt="2023-03-06T10:54:33.011" v="1610" actId="478"/>
          <ac:spMkLst>
            <pc:docMk/>
            <pc:sldMk cId="2334861977" sldId="305"/>
            <ac:spMk id="4" creationId="{F3BAD2C9-2426-E381-57DB-8FF2D7FB34CD}"/>
          </ac:spMkLst>
        </pc:spChg>
        <pc:picChg chg="mod">
          <ac:chgData name="Ruth Pearson" userId="93a20b70-0e58-4ae0-864d-f9c4aa57845c" providerId="ADAL" clId="{4BC8DEAB-2D74-4A8D-9767-22784E8965EF}" dt="2023-03-06T10:58:16.234" v="1633" actId="14100"/>
          <ac:picMkLst>
            <pc:docMk/>
            <pc:sldMk cId="2334861977" sldId="305"/>
            <ac:picMk id="3" creationId="{CC085007-7D3B-8164-F3B1-E730DA9A63F9}"/>
          </ac:picMkLst>
        </pc:picChg>
        <pc:picChg chg="add mod">
          <ac:chgData name="Ruth Pearson" userId="93a20b70-0e58-4ae0-864d-f9c4aa57845c" providerId="ADAL" clId="{4BC8DEAB-2D74-4A8D-9767-22784E8965EF}" dt="2023-03-06T10:54:25.356" v="1609"/>
          <ac:picMkLst>
            <pc:docMk/>
            <pc:sldMk cId="2334861977" sldId="305"/>
            <ac:picMk id="5" creationId="{276BFCD0-216A-0777-2994-61A8745C9DF2}"/>
          </ac:picMkLst>
        </pc:picChg>
      </pc:sldChg>
      <pc:sldChg chg="addSp modSp mod modClrScheme chgLayout">
        <pc:chgData name="Ruth Pearson" userId="93a20b70-0e58-4ae0-864d-f9c4aa57845c" providerId="ADAL" clId="{4BC8DEAB-2D74-4A8D-9767-22784E8965EF}" dt="2023-03-06T13:26:39.160" v="2993" actId="1076"/>
        <pc:sldMkLst>
          <pc:docMk/>
          <pc:sldMk cId="2926231025" sldId="306"/>
        </pc:sldMkLst>
        <pc:spChg chg="mod ord">
          <ac:chgData name="Ruth Pearson" userId="93a20b70-0e58-4ae0-864d-f9c4aa57845c" providerId="ADAL" clId="{4BC8DEAB-2D74-4A8D-9767-22784E8965EF}" dt="2023-03-06T10:58:23.720" v="1634" actId="700"/>
          <ac:spMkLst>
            <pc:docMk/>
            <pc:sldMk cId="2926231025" sldId="306"/>
            <ac:spMk id="2" creationId="{1655F2D3-19BD-96FE-AC76-44C187768E21}"/>
          </ac:spMkLst>
        </pc:spChg>
        <pc:spChg chg="mod ord">
          <ac:chgData name="Ruth Pearson" userId="93a20b70-0e58-4ae0-864d-f9c4aa57845c" providerId="ADAL" clId="{4BC8DEAB-2D74-4A8D-9767-22784E8965EF}" dt="2023-03-06T13:26:39.160" v="2993" actId="1076"/>
          <ac:spMkLst>
            <pc:docMk/>
            <pc:sldMk cId="2926231025" sldId="306"/>
            <ac:spMk id="3" creationId="{87012CA4-8955-69A4-1A8E-5FB51E5CA3FA}"/>
          </ac:spMkLst>
        </pc:spChg>
        <pc:spChg chg="mod">
          <ac:chgData name="Ruth Pearson" userId="93a20b70-0e58-4ae0-864d-f9c4aa57845c" providerId="ADAL" clId="{4BC8DEAB-2D74-4A8D-9767-22784E8965EF}" dt="2023-03-06T10:58:28.995" v="1635" actId="1076"/>
          <ac:spMkLst>
            <pc:docMk/>
            <pc:sldMk cId="2926231025" sldId="306"/>
            <ac:spMk id="8" creationId="{7B1673B5-AB53-07BE-8633-DF76580D44D8}"/>
          </ac:spMkLst>
        </pc:spChg>
        <pc:spChg chg="mod">
          <ac:chgData name="Ruth Pearson" userId="93a20b70-0e58-4ae0-864d-f9c4aa57845c" providerId="ADAL" clId="{4BC8DEAB-2D74-4A8D-9767-22784E8965EF}" dt="2023-03-06T10:58:31.857" v="1636" actId="1076"/>
          <ac:spMkLst>
            <pc:docMk/>
            <pc:sldMk cId="2926231025" sldId="306"/>
            <ac:spMk id="9" creationId="{5EA62E96-8FD8-7970-AF43-7AB7BBCDC987}"/>
          </ac:spMkLst>
        </pc:spChg>
        <pc:picChg chg="add mod">
          <ac:chgData name="Ruth Pearson" userId="93a20b70-0e58-4ae0-864d-f9c4aa57845c" providerId="ADAL" clId="{4BC8DEAB-2D74-4A8D-9767-22784E8965EF}" dt="2023-03-06T10:58:48.947" v="1639"/>
          <ac:picMkLst>
            <pc:docMk/>
            <pc:sldMk cId="2926231025" sldId="306"/>
            <ac:picMk id="4" creationId="{31C49E77-D413-8385-6669-D8CCDE3EA071}"/>
          </ac:picMkLst>
        </pc:picChg>
        <pc:picChg chg="mod">
          <ac:chgData name="Ruth Pearson" userId="93a20b70-0e58-4ae0-864d-f9c4aa57845c" providerId="ADAL" clId="{4BC8DEAB-2D74-4A8D-9767-22784E8965EF}" dt="2023-03-06T10:55:54.992" v="1612" actId="1076"/>
          <ac:picMkLst>
            <pc:docMk/>
            <pc:sldMk cId="2926231025" sldId="306"/>
            <ac:picMk id="5" creationId="{417FD121-BA89-2CC0-96EC-039C04DB172B}"/>
          </ac:picMkLst>
        </pc:picChg>
        <pc:picChg chg="mod">
          <ac:chgData name="Ruth Pearson" userId="93a20b70-0e58-4ae0-864d-f9c4aa57845c" providerId="ADAL" clId="{4BC8DEAB-2D74-4A8D-9767-22784E8965EF}" dt="2023-03-06T13:26:28.983" v="2991" actId="1076"/>
          <ac:picMkLst>
            <pc:docMk/>
            <pc:sldMk cId="2926231025" sldId="306"/>
            <ac:picMk id="7" creationId="{0CA774DB-476B-AF16-ACCE-AEACC7B864EE}"/>
          </ac:picMkLst>
        </pc:picChg>
      </pc:sldChg>
      <pc:sldChg chg="addSp modSp mod modClrScheme chgLayout modNotesTx">
        <pc:chgData name="Ruth Pearson" userId="93a20b70-0e58-4ae0-864d-f9c4aa57845c" providerId="ADAL" clId="{4BC8DEAB-2D74-4A8D-9767-22784E8965EF}" dt="2023-03-06T13:33:37.668" v="3523" actId="313"/>
        <pc:sldMkLst>
          <pc:docMk/>
          <pc:sldMk cId="3585633542" sldId="307"/>
        </pc:sldMkLst>
        <pc:spChg chg="mod ord">
          <ac:chgData name="Ruth Pearson" userId="93a20b70-0e58-4ae0-864d-f9c4aa57845c" providerId="ADAL" clId="{4BC8DEAB-2D74-4A8D-9767-22784E8965EF}" dt="2023-03-06T10:59:01.806" v="1641" actId="1076"/>
          <ac:spMkLst>
            <pc:docMk/>
            <pc:sldMk cId="3585633542" sldId="307"/>
            <ac:spMk id="2" creationId="{32506A84-A5B4-B63F-2C12-633BF99932F0}"/>
          </ac:spMkLst>
        </pc:spChg>
        <pc:spChg chg="mod ord">
          <ac:chgData name="Ruth Pearson" userId="93a20b70-0e58-4ae0-864d-f9c4aa57845c" providerId="ADAL" clId="{4BC8DEAB-2D74-4A8D-9767-22784E8965EF}" dt="2023-03-06T13:32:58.935" v="3460" actId="20577"/>
          <ac:spMkLst>
            <pc:docMk/>
            <pc:sldMk cId="3585633542" sldId="307"/>
            <ac:spMk id="3" creationId="{E77B5556-8418-30EA-3E9B-3BE2D89DCEDE}"/>
          </ac:spMkLst>
        </pc:spChg>
        <pc:picChg chg="add mod">
          <ac:chgData name="Ruth Pearson" userId="93a20b70-0e58-4ae0-864d-f9c4aa57845c" providerId="ADAL" clId="{4BC8DEAB-2D74-4A8D-9767-22784E8965EF}" dt="2023-03-06T10:58:41.911" v="1638"/>
          <ac:picMkLst>
            <pc:docMk/>
            <pc:sldMk cId="3585633542" sldId="307"/>
            <ac:picMk id="4" creationId="{4B623DE8-D764-A87D-7A46-B161068CB50F}"/>
          </ac:picMkLst>
        </pc:picChg>
      </pc:sldChg>
      <pc:sldChg chg="addSp modSp mod modClrScheme chgLayout modNotesTx">
        <pc:chgData name="Ruth Pearson" userId="93a20b70-0e58-4ae0-864d-f9c4aa57845c" providerId="ADAL" clId="{4BC8DEAB-2D74-4A8D-9767-22784E8965EF}" dt="2023-03-06T13:34:05.894" v="3589" actId="6549"/>
        <pc:sldMkLst>
          <pc:docMk/>
          <pc:sldMk cId="2109397572" sldId="308"/>
        </pc:sldMkLst>
        <pc:spChg chg="mod ord">
          <ac:chgData name="Ruth Pearson" userId="93a20b70-0e58-4ae0-864d-f9c4aa57845c" providerId="ADAL" clId="{4BC8DEAB-2D74-4A8D-9767-22784E8965EF}" dt="2023-03-06T10:59:07.686" v="1642" actId="700"/>
          <ac:spMkLst>
            <pc:docMk/>
            <pc:sldMk cId="2109397572" sldId="308"/>
            <ac:spMk id="2" creationId="{55B9E04F-695B-6443-4F02-348966568430}"/>
          </ac:spMkLst>
        </pc:spChg>
        <pc:spChg chg="mod ord">
          <ac:chgData name="Ruth Pearson" userId="93a20b70-0e58-4ae0-864d-f9c4aa57845c" providerId="ADAL" clId="{4BC8DEAB-2D74-4A8D-9767-22784E8965EF}" dt="2023-03-06T11:45:03.556" v="2013" actId="207"/>
          <ac:spMkLst>
            <pc:docMk/>
            <pc:sldMk cId="2109397572" sldId="308"/>
            <ac:spMk id="3" creationId="{1413C4CA-3C6E-C77F-4CE8-25625EB06364}"/>
          </ac:spMkLst>
        </pc:spChg>
        <pc:picChg chg="add mod">
          <ac:chgData name="Ruth Pearson" userId="93a20b70-0e58-4ae0-864d-f9c4aa57845c" providerId="ADAL" clId="{4BC8DEAB-2D74-4A8D-9767-22784E8965EF}" dt="2023-03-06T10:59:11.569" v="1643"/>
          <ac:picMkLst>
            <pc:docMk/>
            <pc:sldMk cId="2109397572" sldId="308"/>
            <ac:picMk id="4" creationId="{46504923-5D77-79C2-32C4-D7E8A73C67BA}"/>
          </ac:picMkLst>
        </pc:picChg>
      </pc:sldChg>
      <pc:sldChg chg="addSp modSp mod modClrScheme chgLayout modNotesTx">
        <pc:chgData name="Ruth Pearson" userId="93a20b70-0e58-4ae0-864d-f9c4aa57845c" providerId="ADAL" clId="{4BC8DEAB-2D74-4A8D-9767-22784E8965EF}" dt="2023-03-16T07:54:31.085" v="4907" actId="27636"/>
        <pc:sldMkLst>
          <pc:docMk/>
          <pc:sldMk cId="4181384408" sldId="309"/>
        </pc:sldMkLst>
        <pc:spChg chg="mod ord">
          <ac:chgData name="Ruth Pearson" userId="93a20b70-0e58-4ae0-864d-f9c4aa57845c" providerId="ADAL" clId="{4BC8DEAB-2D74-4A8D-9767-22784E8965EF}" dt="2023-03-06T10:59:15.694" v="1644" actId="700"/>
          <ac:spMkLst>
            <pc:docMk/>
            <pc:sldMk cId="4181384408" sldId="309"/>
            <ac:spMk id="2" creationId="{F37E4D2B-0E15-DB31-C928-D0F6B71A8957}"/>
          </ac:spMkLst>
        </pc:spChg>
        <pc:spChg chg="mod ord">
          <ac:chgData name="Ruth Pearson" userId="93a20b70-0e58-4ae0-864d-f9c4aa57845c" providerId="ADAL" clId="{4BC8DEAB-2D74-4A8D-9767-22784E8965EF}" dt="2023-03-16T07:54:31.085" v="4907" actId="27636"/>
          <ac:spMkLst>
            <pc:docMk/>
            <pc:sldMk cId="4181384408" sldId="309"/>
            <ac:spMk id="3" creationId="{F86C4635-9BDD-E63F-DEEA-7B6609B776F6}"/>
          </ac:spMkLst>
        </pc:spChg>
        <pc:picChg chg="add mod">
          <ac:chgData name="Ruth Pearson" userId="93a20b70-0e58-4ae0-864d-f9c4aa57845c" providerId="ADAL" clId="{4BC8DEAB-2D74-4A8D-9767-22784E8965EF}" dt="2023-03-06T11:42:24.035" v="2002" actId="1076"/>
          <ac:picMkLst>
            <pc:docMk/>
            <pc:sldMk cId="4181384408" sldId="309"/>
            <ac:picMk id="4" creationId="{8E821958-F670-6DD3-EF35-1A9647EBB0D6}"/>
          </ac:picMkLst>
        </pc:picChg>
      </pc:sldChg>
      <pc:sldChg chg="addSp delSp modSp mod modClrScheme chgLayout modNotesTx">
        <pc:chgData name="Ruth Pearson" userId="93a20b70-0e58-4ae0-864d-f9c4aa57845c" providerId="ADAL" clId="{4BC8DEAB-2D74-4A8D-9767-22784E8965EF}" dt="2023-03-16T14:03:05.885" v="5585" actId="20577"/>
        <pc:sldMkLst>
          <pc:docMk/>
          <pc:sldMk cId="1485615773" sldId="310"/>
        </pc:sldMkLst>
        <pc:spChg chg="mod ord">
          <ac:chgData name="Ruth Pearson" userId="93a20b70-0e58-4ae0-864d-f9c4aa57845c" providerId="ADAL" clId="{4BC8DEAB-2D74-4A8D-9767-22784E8965EF}" dt="2023-03-06T10:59:28.676" v="1648" actId="1076"/>
          <ac:spMkLst>
            <pc:docMk/>
            <pc:sldMk cId="1485615773" sldId="310"/>
            <ac:spMk id="2" creationId="{96EFFA2A-74BC-380E-63E6-F6540757A6EB}"/>
          </ac:spMkLst>
        </pc:spChg>
        <pc:spChg chg="mod ord">
          <ac:chgData name="Ruth Pearson" userId="93a20b70-0e58-4ae0-864d-f9c4aa57845c" providerId="ADAL" clId="{4BC8DEAB-2D74-4A8D-9767-22784E8965EF}" dt="2023-03-16T08:03:20.547" v="4968" actId="403"/>
          <ac:spMkLst>
            <pc:docMk/>
            <pc:sldMk cId="1485615773" sldId="310"/>
            <ac:spMk id="3" creationId="{18FE1535-4249-2321-1B5C-255F76706C4C}"/>
          </ac:spMkLst>
        </pc:spChg>
        <pc:spChg chg="add del mod">
          <ac:chgData name="Ruth Pearson" userId="93a20b70-0e58-4ae0-864d-f9c4aa57845c" providerId="ADAL" clId="{4BC8DEAB-2D74-4A8D-9767-22784E8965EF}" dt="2023-03-16T08:03:48.926" v="4979" actId="478"/>
          <ac:spMkLst>
            <pc:docMk/>
            <pc:sldMk cId="1485615773" sldId="310"/>
            <ac:spMk id="5" creationId="{FCC2D99B-88F8-6818-BD94-5A58C0919ACE}"/>
          </ac:spMkLst>
        </pc:spChg>
        <pc:spChg chg="add del mod">
          <ac:chgData name="Ruth Pearson" userId="93a20b70-0e58-4ae0-864d-f9c4aa57845c" providerId="ADAL" clId="{4BC8DEAB-2D74-4A8D-9767-22784E8965EF}" dt="2023-03-16T08:03:59.200" v="4983" actId="478"/>
          <ac:spMkLst>
            <pc:docMk/>
            <pc:sldMk cId="1485615773" sldId="310"/>
            <ac:spMk id="6" creationId="{D9784962-7F5A-6DB7-6308-8AE933BF3988}"/>
          </ac:spMkLst>
        </pc:spChg>
        <pc:spChg chg="add del mod">
          <ac:chgData name="Ruth Pearson" userId="93a20b70-0e58-4ae0-864d-f9c4aa57845c" providerId="ADAL" clId="{4BC8DEAB-2D74-4A8D-9767-22784E8965EF}" dt="2023-03-16T08:03:51.171" v="4980" actId="478"/>
          <ac:spMkLst>
            <pc:docMk/>
            <pc:sldMk cId="1485615773" sldId="310"/>
            <ac:spMk id="7" creationId="{486F591B-E17A-E37A-BF8F-C1C16344A9A4}"/>
          </ac:spMkLst>
        </pc:spChg>
        <pc:spChg chg="add del mod">
          <ac:chgData name="Ruth Pearson" userId="93a20b70-0e58-4ae0-864d-f9c4aa57845c" providerId="ADAL" clId="{4BC8DEAB-2D74-4A8D-9767-22784E8965EF}" dt="2023-03-16T08:03:41.586" v="4975" actId="478"/>
          <ac:spMkLst>
            <pc:docMk/>
            <pc:sldMk cId="1485615773" sldId="310"/>
            <ac:spMk id="8" creationId="{1BFBA37B-8B81-B6EF-8E67-E9AA3584B077}"/>
          </ac:spMkLst>
        </pc:spChg>
        <pc:spChg chg="add del mod">
          <ac:chgData name="Ruth Pearson" userId="93a20b70-0e58-4ae0-864d-f9c4aa57845c" providerId="ADAL" clId="{4BC8DEAB-2D74-4A8D-9767-22784E8965EF}" dt="2023-03-16T08:03:36.822" v="4973" actId="478"/>
          <ac:spMkLst>
            <pc:docMk/>
            <pc:sldMk cId="1485615773" sldId="310"/>
            <ac:spMk id="9" creationId="{0D186A03-65EA-2CBE-AED8-A1A65B89C964}"/>
          </ac:spMkLst>
        </pc:spChg>
        <pc:spChg chg="add del mod">
          <ac:chgData name="Ruth Pearson" userId="93a20b70-0e58-4ae0-864d-f9c4aa57845c" providerId="ADAL" clId="{4BC8DEAB-2D74-4A8D-9767-22784E8965EF}" dt="2023-03-16T08:03:32.116" v="4971" actId="478"/>
          <ac:spMkLst>
            <pc:docMk/>
            <pc:sldMk cId="1485615773" sldId="310"/>
            <ac:spMk id="10" creationId="{0F394CC5-ED72-D27A-4341-B55DF7B3F38C}"/>
          </ac:spMkLst>
        </pc:spChg>
        <pc:picChg chg="add mod">
          <ac:chgData name="Ruth Pearson" userId="93a20b70-0e58-4ae0-864d-f9c4aa57845c" providerId="ADAL" clId="{4BC8DEAB-2D74-4A8D-9767-22784E8965EF}" dt="2023-03-06T10:59:24.528" v="1647"/>
          <ac:picMkLst>
            <pc:docMk/>
            <pc:sldMk cId="1485615773" sldId="310"/>
            <ac:picMk id="4" creationId="{19BABFEA-EECF-5707-1437-A3F1D22C5A23}"/>
          </ac:picMkLst>
        </pc:picChg>
      </pc:sldChg>
      <pc:sldChg chg="addSp modSp mod modClrScheme chgLayout modNotesTx">
        <pc:chgData name="Ruth Pearson" userId="93a20b70-0e58-4ae0-864d-f9c4aa57845c" providerId="ADAL" clId="{4BC8DEAB-2D74-4A8D-9767-22784E8965EF}" dt="2023-03-16T14:04:11.641" v="5642" actId="20577"/>
        <pc:sldMkLst>
          <pc:docMk/>
          <pc:sldMk cId="3653387773" sldId="311"/>
        </pc:sldMkLst>
        <pc:spChg chg="mod ord">
          <ac:chgData name="Ruth Pearson" userId="93a20b70-0e58-4ae0-864d-f9c4aa57845c" providerId="ADAL" clId="{4BC8DEAB-2D74-4A8D-9767-22784E8965EF}" dt="2023-03-06T10:59:59.584" v="1655" actId="700"/>
          <ac:spMkLst>
            <pc:docMk/>
            <pc:sldMk cId="3653387773" sldId="311"/>
            <ac:spMk id="2" creationId="{DEF7DB49-03D3-52B5-B1E4-A69E54801BDB}"/>
          </ac:spMkLst>
        </pc:spChg>
        <pc:spChg chg="mod ord">
          <ac:chgData name="Ruth Pearson" userId="93a20b70-0e58-4ae0-864d-f9c4aa57845c" providerId="ADAL" clId="{4BC8DEAB-2D74-4A8D-9767-22784E8965EF}" dt="2023-03-16T14:03:46.706" v="5598" actId="403"/>
          <ac:spMkLst>
            <pc:docMk/>
            <pc:sldMk cId="3653387773" sldId="311"/>
            <ac:spMk id="3" creationId="{92B68236-15FD-B62F-3335-CC32EB79CD24}"/>
          </ac:spMkLst>
        </pc:spChg>
        <pc:picChg chg="add mod">
          <ac:chgData name="Ruth Pearson" userId="93a20b70-0e58-4ae0-864d-f9c4aa57845c" providerId="ADAL" clId="{4BC8DEAB-2D74-4A8D-9767-22784E8965EF}" dt="2023-03-06T11:00:00.782" v="1656"/>
          <ac:picMkLst>
            <pc:docMk/>
            <pc:sldMk cId="3653387773" sldId="311"/>
            <ac:picMk id="4" creationId="{F4E87683-BE4C-D081-90A5-B4C3F6CAE401}"/>
          </ac:picMkLst>
        </pc:picChg>
      </pc:sldChg>
      <pc:sldChg chg="addSp delSp modSp mod modClrScheme chgLayout modNotesTx">
        <pc:chgData name="Ruth Pearson" userId="93a20b70-0e58-4ae0-864d-f9c4aa57845c" providerId="ADAL" clId="{4BC8DEAB-2D74-4A8D-9767-22784E8965EF}" dt="2023-03-16T14:05:14.939" v="5658" actId="20577"/>
        <pc:sldMkLst>
          <pc:docMk/>
          <pc:sldMk cId="3198609846" sldId="312"/>
        </pc:sldMkLst>
        <pc:spChg chg="mod ord">
          <ac:chgData name="Ruth Pearson" userId="93a20b70-0e58-4ae0-864d-f9c4aa57845c" providerId="ADAL" clId="{4BC8DEAB-2D74-4A8D-9767-22784E8965EF}" dt="2023-03-06T11:00:05.132" v="1657" actId="700"/>
          <ac:spMkLst>
            <pc:docMk/>
            <pc:sldMk cId="3198609846" sldId="312"/>
            <ac:spMk id="2" creationId="{E5D2E15E-4486-4A57-C130-F25505738083}"/>
          </ac:spMkLst>
        </pc:spChg>
        <pc:spChg chg="mod ord">
          <ac:chgData name="Ruth Pearson" userId="93a20b70-0e58-4ae0-864d-f9c4aa57845c" providerId="ADAL" clId="{4BC8DEAB-2D74-4A8D-9767-22784E8965EF}" dt="2023-03-16T08:25:39.882" v="5337" actId="27636"/>
          <ac:spMkLst>
            <pc:docMk/>
            <pc:sldMk cId="3198609846" sldId="312"/>
            <ac:spMk id="3" creationId="{0DC0A6C3-BD7D-BE93-52C4-E8C6DBAE4107}"/>
          </ac:spMkLst>
        </pc:spChg>
        <pc:spChg chg="add del">
          <ac:chgData name="Ruth Pearson" userId="93a20b70-0e58-4ae0-864d-f9c4aa57845c" providerId="ADAL" clId="{4BC8DEAB-2D74-4A8D-9767-22784E8965EF}" dt="2023-03-16T08:02:35.764" v="4956" actId="22"/>
          <ac:spMkLst>
            <pc:docMk/>
            <pc:sldMk cId="3198609846" sldId="312"/>
            <ac:spMk id="6" creationId="{7255EDD7-3648-C516-F89C-792B0F17538E}"/>
          </ac:spMkLst>
        </pc:spChg>
        <pc:picChg chg="add mod">
          <ac:chgData name="Ruth Pearson" userId="93a20b70-0e58-4ae0-864d-f9c4aa57845c" providerId="ADAL" clId="{4BC8DEAB-2D74-4A8D-9767-22784E8965EF}" dt="2023-03-06T11:00:06.189" v="1659"/>
          <ac:picMkLst>
            <pc:docMk/>
            <pc:sldMk cId="3198609846" sldId="312"/>
            <ac:picMk id="4" creationId="{79246CDB-04C7-1DC1-A2BC-6164A302207E}"/>
          </ac:picMkLst>
        </pc:picChg>
      </pc:sldChg>
      <pc:sldChg chg="del">
        <pc:chgData name="Ruth Pearson" userId="93a20b70-0e58-4ae0-864d-f9c4aa57845c" providerId="ADAL" clId="{4BC8DEAB-2D74-4A8D-9767-22784E8965EF}" dt="2023-03-06T11:29:45.471" v="1983" actId="47"/>
        <pc:sldMkLst>
          <pc:docMk/>
          <pc:sldMk cId="2716881083" sldId="316"/>
        </pc:sldMkLst>
      </pc:sldChg>
      <pc:sldChg chg="del">
        <pc:chgData name="Ruth Pearson" userId="93a20b70-0e58-4ae0-864d-f9c4aa57845c" providerId="ADAL" clId="{4BC8DEAB-2D74-4A8D-9767-22784E8965EF}" dt="2023-03-06T10:18:48.248" v="19" actId="47"/>
        <pc:sldMkLst>
          <pc:docMk/>
          <pc:sldMk cId="240664096" sldId="317"/>
        </pc:sldMkLst>
      </pc:sldChg>
      <pc:sldChg chg="modSp mod modClrScheme chgLayout">
        <pc:chgData name="Ruth Pearson" userId="93a20b70-0e58-4ae0-864d-f9c4aa57845c" providerId="ADAL" clId="{4BC8DEAB-2D74-4A8D-9767-22784E8965EF}" dt="2023-03-06T11:21:06.116" v="1880" actId="1076"/>
        <pc:sldMkLst>
          <pc:docMk/>
          <pc:sldMk cId="3134656303" sldId="318"/>
        </pc:sldMkLst>
        <pc:spChg chg="mod ord">
          <ac:chgData name="Ruth Pearson" userId="93a20b70-0e58-4ae0-864d-f9c4aa57845c" providerId="ADAL" clId="{4BC8DEAB-2D74-4A8D-9767-22784E8965EF}" dt="2023-03-06T11:20:45.300" v="1876" actId="700"/>
          <ac:spMkLst>
            <pc:docMk/>
            <pc:sldMk cId="3134656303" sldId="318"/>
            <ac:spMk id="2" creationId="{B277D2C9-50AB-2D6E-1C0D-C6AE48E04100}"/>
          </ac:spMkLst>
        </pc:spChg>
        <pc:spChg chg="mod ord">
          <ac:chgData name="Ruth Pearson" userId="93a20b70-0e58-4ae0-864d-f9c4aa57845c" providerId="ADAL" clId="{4BC8DEAB-2D74-4A8D-9767-22784E8965EF}" dt="2023-03-06T11:21:06.116" v="1880" actId="1076"/>
          <ac:spMkLst>
            <pc:docMk/>
            <pc:sldMk cId="3134656303" sldId="318"/>
            <ac:spMk id="3" creationId="{566F8026-714C-FFD8-69B3-6C7A521DE9E3}"/>
          </ac:spMkLst>
        </pc:spChg>
        <pc:picChg chg="mod">
          <ac:chgData name="Ruth Pearson" userId="93a20b70-0e58-4ae0-864d-f9c4aa57845c" providerId="ADAL" clId="{4BC8DEAB-2D74-4A8D-9767-22784E8965EF}" dt="2023-03-06T11:20:30.496" v="1875" actId="1076"/>
          <ac:picMkLst>
            <pc:docMk/>
            <pc:sldMk cId="3134656303" sldId="318"/>
            <ac:picMk id="4" creationId="{D80DC0C8-1C42-1B31-A77B-519035B28DB5}"/>
          </ac:picMkLst>
        </pc:picChg>
      </pc:sldChg>
      <pc:sldChg chg="modSp mod modClrScheme chgLayout">
        <pc:chgData name="Ruth Pearson" userId="93a20b70-0e58-4ae0-864d-f9c4aa57845c" providerId="ADAL" clId="{4BC8DEAB-2D74-4A8D-9767-22784E8965EF}" dt="2023-03-06T11:21:22.926" v="1885" actId="1076"/>
        <pc:sldMkLst>
          <pc:docMk/>
          <pc:sldMk cId="1814749284" sldId="319"/>
        </pc:sldMkLst>
        <pc:spChg chg="mod ord">
          <ac:chgData name="Ruth Pearson" userId="93a20b70-0e58-4ae0-864d-f9c4aa57845c" providerId="ADAL" clId="{4BC8DEAB-2D74-4A8D-9767-22784E8965EF}" dt="2023-03-06T11:21:20.392" v="1884" actId="700"/>
          <ac:spMkLst>
            <pc:docMk/>
            <pc:sldMk cId="1814749284" sldId="319"/>
            <ac:spMk id="2" creationId="{9A68BD7D-ED8F-3C38-7EA7-E9CB656764AB}"/>
          </ac:spMkLst>
        </pc:spChg>
        <pc:picChg chg="mod">
          <ac:chgData name="Ruth Pearson" userId="93a20b70-0e58-4ae0-864d-f9c4aa57845c" providerId="ADAL" clId="{4BC8DEAB-2D74-4A8D-9767-22784E8965EF}" dt="2023-03-06T11:21:15.156" v="1883" actId="1076"/>
          <ac:picMkLst>
            <pc:docMk/>
            <pc:sldMk cId="1814749284" sldId="319"/>
            <ac:picMk id="5" creationId="{9A0A6309-E598-DE65-37FB-2235EFB7AD27}"/>
          </ac:picMkLst>
        </pc:picChg>
        <pc:picChg chg="mod ord">
          <ac:chgData name="Ruth Pearson" userId="93a20b70-0e58-4ae0-864d-f9c4aa57845c" providerId="ADAL" clId="{4BC8DEAB-2D74-4A8D-9767-22784E8965EF}" dt="2023-03-06T11:21:22.926" v="1885" actId="1076"/>
          <ac:picMkLst>
            <pc:docMk/>
            <pc:sldMk cId="1814749284" sldId="319"/>
            <ac:picMk id="7" creationId="{1CD05A05-40A0-E900-4B8D-36907FF77CA4}"/>
          </ac:picMkLst>
        </pc:picChg>
      </pc:sldChg>
      <pc:sldChg chg="modSp mod modClrScheme chgLayout">
        <pc:chgData name="Ruth Pearson" userId="93a20b70-0e58-4ae0-864d-f9c4aa57845c" providerId="ADAL" clId="{4BC8DEAB-2D74-4A8D-9767-22784E8965EF}" dt="2023-03-06T11:23:03.436" v="1909" actId="1076"/>
        <pc:sldMkLst>
          <pc:docMk/>
          <pc:sldMk cId="4130151932" sldId="320"/>
        </pc:sldMkLst>
        <pc:spChg chg="mod ord">
          <ac:chgData name="Ruth Pearson" userId="93a20b70-0e58-4ae0-864d-f9c4aa57845c" providerId="ADAL" clId="{4BC8DEAB-2D74-4A8D-9767-22784E8965EF}" dt="2023-03-06T11:22:52.892" v="1905" actId="700"/>
          <ac:spMkLst>
            <pc:docMk/>
            <pc:sldMk cId="4130151932" sldId="320"/>
            <ac:spMk id="2" creationId="{5007A868-8CF4-EC98-2D63-9B071F299799}"/>
          </ac:spMkLst>
        </pc:spChg>
        <pc:picChg chg="mod">
          <ac:chgData name="Ruth Pearson" userId="93a20b70-0e58-4ae0-864d-f9c4aa57845c" providerId="ADAL" clId="{4BC8DEAB-2D74-4A8D-9767-22784E8965EF}" dt="2023-03-06T11:23:03.436" v="1909" actId="1076"/>
          <ac:picMkLst>
            <pc:docMk/>
            <pc:sldMk cId="4130151932" sldId="320"/>
            <ac:picMk id="4" creationId="{CC18E27A-C50D-8C5F-9368-E0FBCAA8CC0C}"/>
          </ac:picMkLst>
        </pc:picChg>
        <pc:picChg chg="mod ord">
          <ac:chgData name="Ruth Pearson" userId="93a20b70-0e58-4ae0-864d-f9c4aa57845c" providerId="ADAL" clId="{4BC8DEAB-2D74-4A8D-9767-22784E8965EF}" dt="2023-03-06T11:22:56.820" v="1907" actId="1076"/>
          <ac:picMkLst>
            <pc:docMk/>
            <pc:sldMk cId="4130151932" sldId="320"/>
            <ac:picMk id="7" creationId="{3A6B63AD-16CB-784D-A9D7-4E08812525BF}"/>
          </ac:picMkLst>
        </pc:picChg>
      </pc:sldChg>
      <pc:sldChg chg="addSp delSp modSp mod chgLayout">
        <pc:chgData name="Ruth Pearson" userId="93a20b70-0e58-4ae0-864d-f9c4aa57845c" providerId="ADAL" clId="{4BC8DEAB-2D74-4A8D-9767-22784E8965EF}" dt="2023-03-06T11:22:02.869" v="1899" actId="14100"/>
        <pc:sldMkLst>
          <pc:docMk/>
          <pc:sldMk cId="433644095" sldId="321"/>
        </pc:sldMkLst>
        <pc:spChg chg="mod ord">
          <ac:chgData name="Ruth Pearson" userId="93a20b70-0e58-4ae0-864d-f9c4aa57845c" providerId="ADAL" clId="{4BC8DEAB-2D74-4A8D-9767-22784E8965EF}" dt="2023-03-06T11:21:54.549" v="1895" actId="700"/>
          <ac:spMkLst>
            <pc:docMk/>
            <pc:sldMk cId="433644095" sldId="321"/>
            <ac:spMk id="2" creationId="{75CAC250-C086-27A7-1FD4-CC387C0EC965}"/>
          </ac:spMkLst>
        </pc:spChg>
        <pc:spChg chg="add del mod">
          <ac:chgData name="Ruth Pearson" userId="93a20b70-0e58-4ae0-864d-f9c4aa57845c" providerId="ADAL" clId="{4BC8DEAB-2D74-4A8D-9767-22784E8965EF}" dt="2023-03-06T11:21:51.927" v="1894"/>
          <ac:spMkLst>
            <pc:docMk/>
            <pc:sldMk cId="433644095" sldId="321"/>
            <ac:spMk id="3" creationId="{82C32BA6-814F-7BB9-670F-0BBA854209A9}"/>
          </ac:spMkLst>
        </pc:spChg>
        <pc:spChg chg="add del mod">
          <ac:chgData name="Ruth Pearson" userId="93a20b70-0e58-4ae0-864d-f9c4aa57845c" providerId="ADAL" clId="{4BC8DEAB-2D74-4A8D-9767-22784E8965EF}" dt="2023-03-06T11:21:51.927" v="1894"/>
          <ac:spMkLst>
            <pc:docMk/>
            <pc:sldMk cId="433644095" sldId="321"/>
            <ac:spMk id="4" creationId="{4B012894-07AB-323F-7778-59E6AE776FDC}"/>
          </ac:spMkLst>
        </pc:spChg>
        <pc:picChg chg="mod ord">
          <ac:chgData name="Ruth Pearson" userId="93a20b70-0e58-4ae0-864d-f9c4aa57845c" providerId="ADAL" clId="{4BC8DEAB-2D74-4A8D-9767-22784E8965EF}" dt="2023-03-06T11:21:56.814" v="1896" actId="1076"/>
          <ac:picMkLst>
            <pc:docMk/>
            <pc:sldMk cId="433644095" sldId="321"/>
            <ac:picMk id="13" creationId="{DBB0EF74-24C2-9F04-2626-D2398C73ACA8}"/>
          </ac:picMkLst>
        </pc:picChg>
        <pc:picChg chg="mod">
          <ac:chgData name="Ruth Pearson" userId="93a20b70-0e58-4ae0-864d-f9c4aa57845c" providerId="ADAL" clId="{4BC8DEAB-2D74-4A8D-9767-22784E8965EF}" dt="2023-03-06T11:22:02.869" v="1899" actId="14100"/>
          <ac:picMkLst>
            <pc:docMk/>
            <pc:sldMk cId="433644095" sldId="321"/>
            <ac:picMk id="14" creationId="{6F4EBC72-0DDD-A1F4-47A5-FDFB3F1769AC}"/>
          </ac:picMkLst>
        </pc:picChg>
      </pc:sldChg>
      <pc:sldChg chg="modSp mod modClrScheme chgLayout">
        <pc:chgData name="Ruth Pearson" userId="93a20b70-0e58-4ae0-864d-f9c4aa57845c" providerId="ADAL" clId="{4BC8DEAB-2D74-4A8D-9767-22784E8965EF}" dt="2023-03-06T11:22:47.523" v="1904" actId="1076"/>
        <pc:sldMkLst>
          <pc:docMk/>
          <pc:sldMk cId="3441175710" sldId="322"/>
        </pc:sldMkLst>
        <pc:spChg chg="mod ord">
          <ac:chgData name="Ruth Pearson" userId="93a20b70-0e58-4ae0-864d-f9c4aa57845c" providerId="ADAL" clId="{4BC8DEAB-2D74-4A8D-9767-22784E8965EF}" dt="2023-03-06T11:22:44.855" v="1903" actId="700"/>
          <ac:spMkLst>
            <pc:docMk/>
            <pc:sldMk cId="3441175710" sldId="322"/>
            <ac:spMk id="2" creationId="{A48CFFE9-F5B9-60EA-95DC-EDD5BCCB0D78}"/>
          </ac:spMkLst>
        </pc:spChg>
        <pc:picChg chg="mod">
          <ac:chgData name="Ruth Pearson" userId="93a20b70-0e58-4ae0-864d-f9c4aa57845c" providerId="ADAL" clId="{4BC8DEAB-2D74-4A8D-9767-22784E8965EF}" dt="2023-03-06T11:22:42.061" v="1902" actId="1076"/>
          <ac:picMkLst>
            <pc:docMk/>
            <pc:sldMk cId="3441175710" sldId="322"/>
            <ac:picMk id="5" creationId="{5F814A96-CC59-2566-B562-F5F375C90C54}"/>
          </ac:picMkLst>
        </pc:picChg>
        <pc:picChg chg="mod ord">
          <ac:chgData name="Ruth Pearson" userId="93a20b70-0e58-4ae0-864d-f9c4aa57845c" providerId="ADAL" clId="{4BC8DEAB-2D74-4A8D-9767-22784E8965EF}" dt="2023-03-06T11:22:47.523" v="1904" actId="1076"/>
          <ac:picMkLst>
            <pc:docMk/>
            <pc:sldMk cId="3441175710" sldId="322"/>
            <ac:picMk id="7" creationId="{B39ED928-75C4-1B73-A3FF-0DFC33FD9636}"/>
          </ac:picMkLst>
        </pc:picChg>
      </pc:sldChg>
      <pc:sldChg chg="mod modShow">
        <pc:chgData name="Ruth Pearson" userId="93a20b70-0e58-4ae0-864d-f9c4aa57845c" providerId="ADAL" clId="{4BC8DEAB-2D74-4A8D-9767-22784E8965EF}" dt="2023-03-06T10:26:19.519" v="56" actId="729"/>
        <pc:sldMkLst>
          <pc:docMk/>
          <pc:sldMk cId="2963797934" sldId="324"/>
        </pc:sldMkLst>
      </pc:sldChg>
      <pc:sldChg chg="addSp delSp modSp mod modClrScheme chgLayout modNotesTx">
        <pc:chgData name="Ruth Pearson" userId="93a20b70-0e58-4ae0-864d-f9c4aa57845c" providerId="ADAL" clId="{4BC8DEAB-2D74-4A8D-9767-22784E8965EF}" dt="2023-03-16T13:59:43.950" v="5504" actId="20577"/>
        <pc:sldMkLst>
          <pc:docMk/>
          <pc:sldMk cId="3704188931" sldId="325"/>
        </pc:sldMkLst>
        <pc:spChg chg="add del mod ord">
          <ac:chgData name="Ruth Pearson" userId="93a20b70-0e58-4ae0-864d-f9c4aa57845c" providerId="ADAL" clId="{4BC8DEAB-2D74-4A8D-9767-22784E8965EF}" dt="2023-03-06T10:53:44.485" v="1601" actId="700"/>
          <ac:spMkLst>
            <pc:docMk/>
            <pc:sldMk cId="3704188931" sldId="325"/>
            <ac:spMk id="2" creationId="{AA883E1F-A11C-5AC7-F377-6F29621F46FB}"/>
          </ac:spMkLst>
        </pc:spChg>
      </pc:sldChg>
      <pc:sldChg chg="addSp delSp modSp mod modClrScheme chgLayout">
        <pc:chgData name="Ruth Pearson" userId="93a20b70-0e58-4ae0-864d-f9c4aa57845c" providerId="ADAL" clId="{4BC8DEAB-2D74-4A8D-9767-22784E8965EF}" dt="2023-03-15T20:14:49.279" v="4667" actId="404"/>
        <pc:sldMkLst>
          <pc:docMk/>
          <pc:sldMk cId="2002694243" sldId="326"/>
        </pc:sldMkLst>
        <pc:spChg chg="mod">
          <ac:chgData name="Ruth Pearson" userId="93a20b70-0e58-4ae0-864d-f9c4aa57845c" providerId="ADAL" clId="{4BC8DEAB-2D74-4A8D-9767-22784E8965EF}" dt="2023-03-15T20:14:49.279" v="4667" actId="404"/>
          <ac:spMkLst>
            <pc:docMk/>
            <pc:sldMk cId="2002694243" sldId="326"/>
            <ac:spMk id="2" creationId="{3E09E158-9C3B-8EBB-8687-0649DE472E7B}"/>
          </ac:spMkLst>
        </pc:spChg>
        <pc:spChg chg="mod">
          <ac:chgData name="Ruth Pearson" userId="93a20b70-0e58-4ae0-864d-f9c4aa57845c" providerId="ADAL" clId="{4BC8DEAB-2D74-4A8D-9767-22784E8965EF}" dt="2023-03-15T20:14:41.818" v="4665" actId="113"/>
          <ac:spMkLst>
            <pc:docMk/>
            <pc:sldMk cId="2002694243" sldId="326"/>
            <ac:spMk id="3" creationId="{F1D84A92-695C-E86F-1062-F7C80C166223}"/>
          </ac:spMkLst>
        </pc:spChg>
        <pc:spChg chg="add del mod ord">
          <ac:chgData name="Ruth Pearson" userId="93a20b70-0e58-4ae0-864d-f9c4aa57845c" providerId="ADAL" clId="{4BC8DEAB-2D74-4A8D-9767-22784E8965EF}" dt="2023-03-06T12:38:51.743" v="2255" actId="478"/>
          <ac:spMkLst>
            <pc:docMk/>
            <pc:sldMk cId="2002694243" sldId="326"/>
            <ac:spMk id="5" creationId="{EAE76044-A4ED-23A7-8EDE-2A3A86BDDE19}"/>
          </ac:spMkLst>
        </pc:spChg>
        <pc:picChg chg="add mod">
          <ac:chgData name="Ruth Pearson" userId="93a20b70-0e58-4ae0-864d-f9c4aa57845c" providerId="ADAL" clId="{4BC8DEAB-2D74-4A8D-9767-22784E8965EF}" dt="2023-03-06T11:04:36.524" v="1747"/>
          <ac:picMkLst>
            <pc:docMk/>
            <pc:sldMk cId="2002694243" sldId="326"/>
            <ac:picMk id="6" creationId="{99720704-74E1-78D2-FE89-72E49BE6DC20}"/>
          </ac:picMkLst>
        </pc:picChg>
      </pc:sldChg>
      <pc:sldChg chg="del">
        <pc:chgData name="Ruth Pearson" userId="93a20b70-0e58-4ae0-864d-f9c4aa57845c" providerId="ADAL" clId="{4BC8DEAB-2D74-4A8D-9767-22784E8965EF}" dt="2023-03-06T11:03:38.722" v="1705" actId="47"/>
        <pc:sldMkLst>
          <pc:docMk/>
          <pc:sldMk cId="2575263506" sldId="327"/>
        </pc:sldMkLst>
      </pc:sldChg>
      <pc:sldChg chg="del">
        <pc:chgData name="Ruth Pearson" userId="93a20b70-0e58-4ae0-864d-f9c4aa57845c" providerId="ADAL" clId="{4BC8DEAB-2D74-4A8D-9767-22784E8965EF}" dt="2023-03-06T11:17:51.339" v="1832" actId="47"/>
        <pc:sldMkLst>
          <pc:docMk/>
          <pc:sldMk cId="1986332839" sldId="328"/>
        </pc:sldMkLst>
      </pc:sldChg>
      <pc:sldChg chg="del">
        <pc:chgData name="Ruth Pearson" userId="93a20b70-0e58-4ae0-864d-f9c4aa57845c" providerId="ADAL" clId="{4BC8DEAB-2D74-4A8D-9767-22784E8965EF}" dt="2023-03-06T11:29:16.246" v="1975" actId="47"/>
        <pc:sldMkLst>
          <pc:docMk/>
          <pc:sldMk cId="3225167696" sldId="329"/>
        </pc:sldMkLst>
      </pc:sldChg>
      <pc:sldChg chg="addSp delSp modSp mod modClrScheme chgLayout">
        <pc:chgData name="Ruth Pearson" userId="93a20b70-0e58-4ae0-864d-f9c4aa57845c" providerId="ADAL" clId="{4BC8DEAB-2D74-4A8D-9767-22784E8965EF}" dt="2023-03-06T11:20:18.587" v="1872" actId="1076"/>
        <pc:sldMkLst>
          <pc:docMk/>
          <pc:sldMk cId="834123018" sldId="330"/>
        </pc:sldMkLst>
        <pc:spChg chg="mod ord">
          <ac:chgData name="Ruth Pearson" userId="93a20b70-0e58-4ae0-864d-f9c4aa57845c" providerId="ADAL" clId="{4BC8DEAB-2D74-4A8D-9767-22784E8965EF}" dt="2023-03-06T11:20:18.587" v="1872" actId="1076"/>
          <ac:spMkLst>
            <pc:docMk/>
            <pc:sldMk cId="834123018" sldId="330"/>
            <ac:spMk id="2" creationId="{6792C403-0445-EF48-E6C2-8C3A311CA256}"/>
          </ac:spMkLst>
        </pc:spChg>
        <pc:spChg chg="add del mod ord">
          <ac:chgData name="Ruth Pearson" userId="93a20b70-0e58-4ae0-864d-f9c4aa57845c" providerId="ADAL" clId="{4BC8DEAB-2D74-4A8D-9767-22784E8965EF}" dt="2023-03-06T11:20:05.918" v="1867" actId="478"/>
          <ac:spMkLst>
            <pc:docMk/>
            <pc:sldMk cId="834123018" sldId="330"/>
            <ac:spMk id="3" creationId="{BC2E5305-4BD3-5230-A383-F3D4C5670ADA}"/>
          </ac:spMkLst>
        </pc:spChg>
        <pc:picChg chg="mod ord">
          <ac:chgData name="Ruth Pearson" userId="93a20b70-0e58-4ae0-864d-f9c4aa57845c" providerId="ADAL" clId="{4BC8DEAB-2D74-4A8D-9767-22784E8965EF}" dt="2023-03-06T11:20:13.996" v="1871" actId="14100"/>
          <ac:picMkLst>
            <pc:docMk/>
            <pc:sldMk cId="834123018" sldId="330"/>
            <ac:picMk id="5" creationId="{BAB74D8B-10D2-496A-398A-6151AE53197B}"/>
          </ac:picMkLst>
        </pc:picChg>
        <pc:picChg chg="mod">
          <ac:chgData name="Ruth Pearson" userId="93a20b70-0e58-4ae0-864d-f9c4aa57845c" providerId="ADAL" clId="{4BC8DEAB-2D74-4A8D-9767-22784E8965EF}" dt="2023-03-06T11:20:11.086" v="1870" actId="1076"/>
          <ac:picMkLst>
            <pc:docMk/>
            <pc:sldMk cId="834123018" sldId="330"/>
            <ac:picMk id="6" creationId="{627BA9BB-2F8D-ADFA-52EC-B410077424E3}"/>
          </ac:picMkLst>
        </pc:picChg>
      </pc:sldChg>
      <pc:sldChg chg="addSp modSp mod ord modClrScheme modAnim chgLayout">
        <pc:chgData name="Ruth Pearson" userId="93a20b70-0e58-4ae0-864d-f9c4aa57845c" providerId="ADAL" clId="{4BC8DEAB-2D74-4A8D-9767-22784E8965EF}" dt="2023-03-15T20:20:30.069" v="4757"/>
        <pc:sldMkLst>
          <pc:docMk/>
          <pc:sldMk cId="3077006284" sldId="331"/>
        </pc:sldMkLst>
        <pc:spChg chg="mod ord">
          <ac:chgData name="Ruth Pearson" userId="93a20b70-0e58-4ae0-864d-f9c4aa57845c" providerId="ADAL" clId="{4BC8DEAB-2D74-4A8D-9767-22784E8965EF}" dt="2023-03-06T11:25:13.086" v="1934" actId="700"/>
          <ac:spMkLst>
            <pc:docMk/>
            <pc:sldMk cId="3077006284" sldId="331"/>
            <ac:spMk id="2" creationId="{F2AB1AFE-946C-5C88-E915-366E8D982444}"/>
          </ac:spMkLst>
        </pc:spChg>
        <pc:spChg chg="mod ord">
          <ac:chgData name="Ruth Pearson" userId="93a20b70-0e58-4ae0-864d-f9c4aa57845c" providerId="ADAL" clId="{4BC8DEAB-2D74-4A8D-9767-22784E8965EF}" dt="2023-03-06T11:25:34.582" v="1942" actId="27636"/>
          <ac:spMkLst>
            <pc:docMk/>
            <pc:sldMk cId="3077006284" sldId="331"/>
            <ac:spMk id="3" creationId="{7A08D463-0FF0-C0C1-8071-EE99EE1EC45D}"/>
          </ac:spMkLst>
        </pc:spChg>
        <pc:picChg chg="add mod">
          <ac:chgData name="Ruth Pearson" userId="93a20b70-0e58-4ae0-864d-f9c4aa57845c" providerId="ADAL" clId="{4BC8DEAB-2D74-4A8D-9767-22784E8965EF}" dt="2023-03-06T11:26:12.161" v="1947"/>
          <ac:picMkLst>
            <pc:docMk/>
            <pc:sldMk cId="3077006284" sldId="331"/>
            <ac:picMk id="4" creationId="{7ADA1337-E4C8-BA63-082A-DA7F2A392C3C}"/>
          </ac:picMkLst>
        </pc:picChg>
      </pc:sldChg>
      <pc:sldChg chg="addSp modSp mod modClrScheme chgLayout">
        <pc:chgData name="Ruth Pearson" userId="93a20b70-0e58-4ae0-864d-f9c4aa57845c" providerId="ADAL" clId="{4BC8DEAB-2D74-4A8D-9767-22784E8965EF}" dt="2023-03-06T11:21:46.067" v="1892" actId="1076"/>
        <pc:sldMkLst>
          <pc:docMk/>
          <pc:sldMk cId="999283641" sldId="332"/>
        </pc:sldMkLst>
        <pc:spChg chg="mod ord">
          <ac:chgData name="Ruth Pearson" userId="93a20b70-0e58-4ae0-864d-f9c4aa57845c" providerId="ADAL" clId="{4BC8DEAB-2D74-4A8D-9767-22784E8965EF}" dt="2023-03-06T11:21:28.331" v="1886" actId="700"/>
          <ac:spMkLst>
            <pc:docMk/>
            <pc:sldMk cId="999283641" sldId="332"/>
            <ac:spMk id="2" creationId="{9CB3F25F-77D5-FDAD-18FB-63B82EE005A9}"/>
          </ac:spMkLst>
        </pc:spChg>
        <pc:picChg chg="add mod">
          <ac:chgData name="Ruth Pearson" userId="93a20b70-0e58-4ae0-864d-f9c4aa57845c" providerId="ADAL" clId="{4BC8DEAB-2D74-4A8D-9767-22784E8965EF}" dt="2023-03-06T11:21:46.067" v="1892" actId="1076"/>
          <ac:picMkLst>
            <pc:docMk/>
            <pc:sldMk cId="999283641" sldId="332"/>
            <ac:picMk id="3" creationId="{D9433AFF-0968-455E-F10E-17D006226E53}"/>
          </ac:picMkLst>
        </pc:picChg>
        <pc:picChg chg="mod ord">
          <ac:chgData name="Ruth Pearson" userId="93a20b70-0e58-4ae0-864d-f9c4aa57845c" providerId="ADAL" clId="{4BC8DEAB-2D74-4A8D-9767-22784E8965EF}" dt="2023-03-06T11:21:30.693" v="1887" actId="1076"/>
          <ac:picMkLst>
            <pc:docMk/>
            <pc:sldMk cId="999283641" sldId="332"/>
            <ac:picMk id="7" creationId="{4A9A8725-CC85-53E0-FD58-03FB40571D96}"/>
          </ac:picMkLst>
        </pc:picChg>
      </pc:sldChg>
      <pc:sldChg chg="ord">
        <pc:chgData name="Ruth Pearson" userId="93a20b70-0e58-4ae0-864d-f9c4aa57845c" providerId="ADAL" clId="{4BC8DEAB-2D74-4A8D-9767-22784E8965EF}" dt="2023-03-15T20:13:16.150" v="4659"/>
        <pc:sldMkLst>
          <pc:docMk/>
          <pc:sldMk cId="2859264446" sldId="333"/>
        </pc:sldMkLst>
      </pc:sldChg>
      <pc:sldChg chg="addSp delSp modSp mod ord modClrScheme chgLayout modNotesTx">
        <pc:chgData name="Ruth Pearson" userId="93a20b70-0e58-4ae0-864d-f9c4aa57845c" providerId="ADAL" clId="{4BC8DEAB-2D74-4A8D-9767-22784E8965EF}" dt="2023-03-06T13:37:44.431" v="3843" actId="20577"/>
        <pc:sldMkLst>
          <pc:docMk/>
          <pc:sldMk cId="3664881619" sldId="334"/>
        </pc:sldMkLst>
        <pc:spChg chg="add mod ord">
          <ac:chgData name="Ruth Pearson" userId="93a20b70-0e58-4ae0-864d-f9c4aa57845c" providerId="ADAL" clId="{4BC8DEAB-2D74-4A8D-9767-22784E8965EF}" dt="2023-03-06T11:00:41.658" v="1666" actId="1076"/>
          <ac:spMkLst>
            <pc:docMk/>
            <pc:sldMk cId="3664881619" sldId="334"/>
            <ac:spMk id="3" creationId="{5D29D07B-2079-9CBB-A944-F7AF3B440E2A}"/>
          </ac:spMkLst>
        </pc:spChg>
        <pc:spChg chg="del mod">
          <ac:chgData name="Ruth Pearson" userId="93a20b70-0e58-4ae0-864d-f9c4aa57845c" providerId="ADAL" clId="{4BC8DEAB-2D74-4A8D-9767-22784E8965EF}" dt="2023-03-06T11:00:38.403" v="1665" actId="478"/>
          <ac:spMkLst>
            <pc:docMk/>
            <pc:sldMk cId="3664881619" sldId="334"/>
            <ac:spMk id="6" creationId="{4155569C-6271-2170-B03F-C979EC0CE202}"/>
          </ac:spMkLst>
        </pc:spChg>
        <pc:picChg chg="add mod">
          <ac:chgData name="Ruth Pearson" userId="93a20b70-0e58-4ae0-864d-f9c4aa57845c" providerId="ADAL" clId="{4BC8DEAB-2D74-4A8D-9767-22784E8965EF}" dt="2023-03-06T11:04:27.842" v="1744" actId="1076"/>
          <ac:picMkLst>
            <pc:docMk/>
            <pc:sldMk cId="3664881619" sldId="334"/>
            <ac:picMk id="2" creationId="{79A9C619-003B-4C01-FA17-34613D3D447B}"/>
          </ac:picMkLst>
        </pc:picChg>
        <pc:picChg chg="mod">
          <ac:chgData name="Ruth Pearson" userId="93a20b70-0e58-4ae0-864d-f9c4aa57845c" providerId="ADAL" clId="{4BC8DEAB-2D74-4A8D-9767-22784E8965EF}" dt="2023-03-06T11:01:32.694" v="1676" actId="1076"/>
          <ac:picMkLst>
            <pc:docMk/>
            <pc:sldMk cId="3664881619" sldId="334"/>
            <ac:picMk id="5" creationId="{1245A750-DAB9-1C75-7F1F-90624424A55F}"/>
          </ac:picMkLst>
        </pc:picChg>
      </pc:sldChg>
      <pc:sldChg chg="addSp modSp add ord">
        <pc:chgData name="Ruth Pearson" userId="93a20b70-0e58-4ae0-864d-f9c4aa57845c" providerId="ADAL" clId="{4BC8DEAB-2D74-4A8D-9767-22784E8965EF}" dt="2023-03-15T20:13:01.285" v="4655"/>
        <pc:sldMkLst>
          <pc:docMk/>
          <pc:sldMk cId="3776653520" sldId="466"/>
        </pc:sldMkLst>
        <pc:picChg chg="add mod">
          <ac:chgData name="Ruth Pearson" userId="93a20b70-0e58-4ae0-864d-f9c4aa57845c" providerId="ADAL" clId="{4BC8DEAB-2D74-4A8D-9767-22784E8965EF}" dt="2023-03-06T10:16:00.470" v="16"/>
          <ac:picMkLst>
            <pc:docMk/>
            <pc:sldMk cId="3776653520" sldId="466"/>
            <ac:picMk id="3" creationId="{459DAF0C-D986-76E7-4878-58EF7DB5DE10}"/>
          </ac:picMkLst>
        </pc:picChg>
      </pc:sldChg>
      <pc:sldChg chg="addSp modSp add del mod modNotes modNotesTx">
        <pc:chgData name="Ruth Pearson" userId="93a20b70-0e58-4ae0-864d-f9c4aa57845c" providerId="ADAL" clId="{4BC8DEAB-2D74-4A8D-9767-22784E8965EF}" dt="2023-03-16T13:55:11.988" v="5378" actId="20577"/>
        <pc:sldMkLst>
          <pc:docMk/>
          <pc:sldMk cId="2207500629" sldId="477"/>
        </pc:sldMkLst>
        <pc:spChg chg="mod">
          <ac:chgData name="Ruth Pearson" userId="93a20b70-0e58-4ae0-864d-f9c4aa57845c" providerId="ADAL" clId="{4BC8DEAB-2D74-4A8D-9767-22784E8965EF}" dt="2023-03-15T13:49:37.567" v="4512" actId="108"/>
          <ac:spMkLst>
            <pc:docMk/>
            <pc:sldMk cId="2207500629" sldId="477"/>
            <ac:spMk id="10" creationId="{908BAD11-0213-9F44-9F0A-A2D9C0D33110}"/>
          </ac:spMkLst>
        </pc:spChg>
        <pc:spChg chg="mod">
          <ac:chgData name="Ruth Pearson" userId="93a20b70-0e58-4ae0-864d-f9c4aa57845c" providerId="ADAL" clId="{4BC8DEAB-2D74-4A8D-9767-22784E8965EF}" dt="2023-03-06T12:46:04.834" v="2489" actId="108"/>
          <ac:spMkLst>
            <pc:docMk/>
            <pc:sldMk cId="2207500629" sldId="477"/>
            <ac:spMk id="14" creationId="{DB1A974C-CE50-3E4E-AA3B-00B69F1D6AB6}"/>
          </ac:spMkLst>
        </pc:spChg>
        <pc:picChg chg="add mod">
          <ac:chgData name="Ruth Pearson" userId="93a20b70-0e58-4ae0-864d-f9c4aa57845c" providerId="ADAL" clId="{4BC8DEAB-2D74-4A8D-9767-22784E8965EF}" dt="2023-03-06T10:31:28.663" v="301" actId="1076"/>
          <ac:picMkLst>
            <pc:docMk/>
            <pc:sldMk cId="2207500629" sldId="477"/>
            <ac:picMk id="2" creationId="{B25FB8F9-8F15-4108-406E-5478E873430A}"/>
          </ac:picMkLst>
        </pc:picChg>
      </pc:sldChg>
      <pc:sldChg chg="addSp delSp modSp add del mod modClrScheme chgLayout modNotesTx">
        <pc:chgData name="Ruth Pearson" userId="93a20b70-0e58-4ae0-864d-f9c4aa57845c" providerId="ADAL" clId="{4BC8DEAB-2D74-4A8D-9767-22784E8965EF}" dt="2023-03-15T13:51:11.123" v="4515" actId="20577"/>
        <pc:sldMkLst>
          <pc:docMk/>
          <pc:sldMk cId="2238018414" sldId="581"/>
        </pc:sldMkLst>
        <pc:spChg chg="add del mod ord">
          <ac:chgData name="Ruth Pearson" userId="93a20b70-0e58-4ae0-864d-f9c4aa57845c" providerId="ADAL" clId="{4BC8DEAB-2D74-4A8D-9767-22784E8965EF}" dt="2023-03-06T10:56:43.088" v="1620" actId="700"/>
          <ac:spMkLst>
            <pc:docMk/>
            <pc:sldMk cId="2238018414" sldId="581"/>
            <ac:spMk id="2" creationId="{7202FC6B-E2DB-99E2-E23C-BE9C89667884}"/>
          </ac:spMkLst>
        </pc:spChg>
        <pc:spChg chg="add mod">
          <ac:chgData name="Ruth Pearson" userId="93a20b70-0e58-4ae0-864d-f9c4aa57845c" providerId="ADAL" clId="{4BC8DEAB-2D74-4A8D-9767-22784E8965EF}" dt="2023-03-06T10:32:12.791" v="304" actId="14100"/>
          <ac:spMkLst>
            <pc:docMk/>
            <pc:sldMk cId="2238018414" sldId="581"/>
            <ac:spMk id="4" creationId="{FB512F48-BD5E-D801-CD0F-BA02E8CF734D}"/>
          </ac:spMkLst>
        </pc:spChg>
        <pc:spChg chg="mod ord">
          <ac:chgData name="Ruth Pearson" userId="93a20b70-0e58-4ae0-864d-f9c4aa57845c" providerId="ADAL" clId="{4BC8DEAB-2D74-4A8D-9767-22784E8965EF}" dt="2023-03-06T10:56:43.088" v="1620" actId="700"/>
          <ac:spMkLst>
            <pc:docMk/>
            <pc:sldMk cId="2238018414" sldId="581"/>
            <ac:spMk id="17" creationId="{DA2FA496-52E2-B54A-9052-9D1AE00ADA8E}"/>
          </ac:spMkLst>
        </pc:spChg>
        <pc:picChg chg="del">
          <ac:chgData name="Ruth Pearson" userId="93a20b70-0e58-4ae0-864d-f9c4aa57845c" providerId="ADAL" clId="{4BC8DEAB-2D74-4A8D-9767-22784E8965EF}" dt="2023-03-06T10:34:00.521" v="312" actId="478"/>
          <ac:picMkLst>
            <pc:docMk/>
            <pc:sldMk cId="2238018414" sldId="581"/>
            <ac:picMk id="3" creationId="{874D7518-F3B5-468F-8631-F6B2D47BC47B}"/>
          </ac:picMkLst>
        </pc:picChg>
        <pc:picChg chg="add mod">
          <ac:chgData name="Ruth Pearson" userId="93a20b70-0e58-4ae0-864d-f9c4aa57845c" providerId="ADAL" clId="{4BC8DEAB-2D74-4A8D-9767-22784E8965EF}" dt="2023-03-06T10:54:02.836" v="1604" actId="1076"/>
          <ac:picMkLst>
            <pc:docMk/>
            <pc:sldMk cId="2238018414" sldId="581"/>
            <ac:picMk id="4" creationId="{6012A371-C70B-3650-0E47-723FFEF300F3}"/>
          </ac:picMkLst>
        </pc:picChg>
        <pc:picChg chg="del mod">
          <ac:chgData name="Ruth Pearson" userId="93a20b70-0e58-4ae0-864d-f9c4aa57845c" providerId="ADAL" clId="{4BC8DEAB-2D74-4A8D-9767-22784E8965EF}" dt="2023-03-06T10:34:01.359" v="314" actId="478"/>
          <ac:picMkLst>
            <pc:docMk/>
            <pc:sldMk cId="2238018414" sldId="581"/>
            <ac:picMk id="9" creationId="{C7D45736-02FF-4E6A-B7D5-AF4D90166F44}"/>
          </ac:picMkLst>
        </pc:picChg>
      </pc:sldChg>
      <pc:sldChg chg="addSp delSp modSp add mod ord">
        <pc:chgData name="Ruth Pearson" userId="93a20b70-0e58-4ae0-864d-f9c4aa57845c" providerId="ADAL" clId="{4BC8DEAB-2D74-4A8D-9767-22784E8965EF}" dt="2023-03-16T14:12:00.952" v="5749" actId="403"/>
        <pc:sldMkLst>
          <pc:docMk/>
          <pc:sldMk cId="3696378633" sldId="595"/>
        </pc:sldMkLst>
        <pc:spChg chg="del mod">
          <ac:chgData name="Ruth Pearson" userId="93a20b70-0e58-4ae0-864d-f9c4aa57845c" providerId="ADAL" clId="{4BC8DEAB-2D74-4A8D-9767-22784E8965EF}" dt="2023-03-06T10:22:44.378" v="35" actId="478"/>
          <ac:spMkLst>
            <pc:docMk/>
            <pc:sldMk cId="3696378633" sldId="595"/>
            <ac:spMk id="2" creationId="{96A180F4-2261-D942-B199-88D01530729B}"/>
          </ac:spMkLst>
        </pc:spChg>
        <pc:spChg chg="add mod">
          <ac:chgData name="Ruth Pearson" userId="93a20b70-0e58-4ae0-864d-f9c4aa57845c" providerId="ADAL" clId="{4BC8DEAB-2D74-4A8D-9767-22784E8965EF}" dt="2023-03-14T10:10:57.704" v="4462" actId="403"/>
          <ac:spMkLst>
            <pc:docMk/>
            <pc:sldMk cId="3696378633" sldId="595"/>
            <ac:spMk id="2" creationId="{EF78756A-FC5C-C1A8-FA1F-00DD348E9203}"/>
          </ac:spMkLst>
        </pc:spChg>
        <pc:spChg chg="mod">
          <ac:chgData name="Ruth Pearson" userId="93a20b70-0e58-4ae0-864d-f9c4aa57845c" providerId="ADAL" clId="{4BC8DEAB-2D74-4A8D-9767-22784E8965EF}" dt="2023-03-14T10:10:07.574" v="4417" actId="14100"/>
          <ac:spMkLst>
            <pc:docMk/>
            <pc:sldMk cId="3696378633" sldId="595"/>
            <ac:spMk id="4" creationId="{357B71D9-B51A-C54D-B42D-CD3FF4CBD352}"/>
          </ac:spMkLst>
        </pc:spChg>
        <pc:spChg chg="add mod">
          <ac:chgData name="Ruth Pearson" userId="93a20b70-0e58-4ae0-864d-f9c4aa57845c" providerId="ADAL" clId="{4BC8DEAB-2D74-4A8D-9767-22784E8965EF}" dt="2023-03-16T14:12:00.952" v="5749" actId="403"/>
          <ac:spMkLst>
            <pc:docMk/>
            <pc:sldMk cId="3696378633" sldId="595"/>
            <ac:spMk id="13" creationId="{588BC3E1-064C-6D77-1ABE-545A386657B1}"/>
          </ac:spMkLst>
        </pc:spChg>
        <pc:graphicFrameChg chg="add del mod">
          <ac:chgData name="Ruth Pearson" userId="93a20b70-0e58-4ae0-864d-f9c4aa57845c" providerId="ADAL" clId="{4BC8DEAB-2D74-4A8D-9767-22784E8965EF}" dt="2023-03-06T10:23:08.661" v="39"/>
          <ac:graphicFrameMkLst>
            <pc:docMk/>
            <pc:sldMk cId="3696378633" sldId="595"/>
            <ac:graphicFrameMk id="10" creationId="{3B46EB2B-3A85-CD8F-A22B-D9F12C2F09FE}"/>
          </ac:graphicFrameMkLst>
        </pc:graphicFrameChg>
        <pc:graphicFrameChg chg="add del mod">
          <ac:chgData name="Ruth Pearson" userId="93a20b70-0e58-4ae0-864d-f9c4aa57845c" providerId="ADAL" clId="{4BC8DEAB-2D74-4A8D-9767-22784E8965EF}" dt="2023-03-06T10:23:32.356" v="43"/>
          <ac:graphicFrameMkLst>
            <pc:docMk/>
            <pc:sldMk cId="3696378633" sldId="595"/>
            <ac:graphicFrameMk id="11" creationId="{8FAD85F3-DDF1-873A-011A-B980D5A153F3}"/>
          </ac:graphicFrameMkLst>
        </pc:graphicFrameChg>
        <pc:picChg chg="add mod">
          <ac:chgData name="Ruth Pearson" userId="93a20b70-0e58-4ae0-864d-f9c4aa57845c" providerId="ADAL" clId="{4BC8DEAB-2D74-4A8D-9767-22784E8965EF}" dt="2023-03-16T14:11:41.837" v="5742" actId="1076"/>
          <ac:picMkLst>
            <pc:docMk/>
            <pc:sldMk cId="3696378633" sldId="595"/>
            <ac:picMk id="3" creationId="{057A58C4-D107-0BA6-E0A8-0CC4FB1931F4}"/>
          </ac:picMkLst>
        </pc:picChg>
        <pc:picChg chg="add mod">
          <ac:chgData name="Ruth Pearson" userId="93a20b70-0e58-4ae0-864d-f9c4aa57845c" providerId="ADAL" clId="{4BC8DEAB-2D74-4A8D-9767-22784E8965EF}" dt="2023-03-06T10:22:46.440" v="36" actId="1076"/>
          <ac:picMkLst>
            <pc:docMk/>
            <pc:sldMk cId="3696378633" sldId="595"/>
            <ac:picMk id="9" creationId="{BA32FD28-58C3-F193-6473-5243C082EF64}"/>
          </ac:picMkLst>
        </pc:picChg>
      </pc:sldChg>
      <pc:sldChg chg="add del">
        <pc:chgData name="Ruth Pearson" userId="93a20b70-0e58-4ae0-864d-f9c4aa57845c" providerId="ADAL" clId="{4BC8DEAB-2D74-4A8D-9767-22784E8965EF}" dt="2023-03-06T10:14:23.257" v="8" actId="47"/>
        <pc:sldMkLst>
          <pc:docMk/>
          <pc:sldMk cId="158726930" sldId="596"/>
        </pc:sldMkLst>
      </pc:sldChg>
      <pc:sldChg chg="addSp delSp modSp mod">
        <pc:chgData name="Ruth Pearson" userId="93a20b70-0e58-4ae0-864d-f9c4aa57845c" providerId="ADAL" clId="{4BC8DEAB-2D74-4A8D-9767-22784E8965EF}" dt="2023-03-06T13:18:23.249" v="2638" actId="14100"/>
        <pc:sldMkLst>
          <pc:docMk/>
          <pc:sldMk cId="2721286604" sldId="596"/>
        </pc:sldMkLst>
        <pc:spChg chg="mod">
          <ac:chgData name="Ruth Pearson" userId="93a20b70-0e58-4ae0-864d-f9c4aa57845c" providerId="ADAL" clId="{4BC8DEAB-2D74-4A8D-9767-22784E8965EF}" dt="2023-03-06T10:15:08.012" v="11"/>
          <ac:spMkLst>
            <pc:docMk/>
            <pc:sldMk cId="2721286604" sldId="596"/>
            <ac:spMk id="2" creationId="{50F7519B-89C6-4052-AC3B-D5754743E3F5}"/>
          </ac:spMkLst>
        </pc:spChg>
        <pc:spChg chg="add mod">
          <ac:chgData name="Ruth Pearson" userId="93a20b70-0e58-4ae0-864d-f9c4aa57845c" providerId="ADAL" clId="{4BC8DEAB-2D74-4A8D-9767-22784E8965EF}" dt="2023-03-06T13:18:23.249" v="2638" actId="14100"/>
          <ac:spMkLst>
            <pc:docMk/>
            <pc:sldMk cId="2721286604" sldId="596"/>
            <ac:spMk id="6" creationId="{BE0AA88C-C52E-AF52-AD0A-65D66B2AD2A9}"/>
          </ac:spMkLst>
        </pc:spChg>
        <pc:spChg chg="mod">
          <ac:chgData name="Ruth Pearson" userId="93a20b70-0e58-4ae0-864d-f9c4aa57845c" providerId="ADAL" clId="{4BC8DEAB-2D74-4A8D-9767-22784E8965EF}" dt="2023-03-06T10:14:56.680" v="10"/>
          <ac:spMkLst>
            <pc:docMk/>
            <pc:sldMk cId="2721286604" sldId="596"/>
            <ac:spMk id="17" creationId="{579494B1-6FA5-4F41-ACDF-3B828B47F5DF}"/>
          </ac:spMkLst>
        </pc:spChg>
        <pc:picChg chg="add mod">
          <ac:chgData name="Ruth Pearson" userId="93a20b70-0e58-4ae0-864d-f9c4aa57845c" providerId="ADAL" clId="{4BC8DEAB-2D74-4A8D-9767-22784E8965EF}" dt="2023-03-06T10:15:54.167" v="15" actId="1076"/>
          <ac:picMkLst>
            <pc:docMk/>
            <pc:sldMk cId="2721286604" sldId="596"/>
            <ac:picMk id="3" creationId="{6689EF92-0938-1517-0A28-2077D0BDAD48}"/>
          </ac:picMkLst>
        </pc:picChg>
        <pc:picChg chg="del">
          <ac:chgData name="Ruth Pearson" userId="93a20b70-0e58-4ae0-864d-f9c4aa57845c" providerId="ADAL" clId="{4BC8DEAB-2D74-4A8D-9767-22784E8965EF}" dt="2023-03-06T10:27:28.669" v="61"/>
          <ac:picMkLst>
            <pc:docMk/>
            <pc:sldMk cId="2721286604" sldId="596"/>
            <ac:picMk id="4" creationId="{71ED896E-9BB1-470D-5451-7EC94FF8BA6A}"/>
          </ac:picMkLst>
        </pc:picChg>
      </pc:sldChg>
      <pc:sldChg chg="add del">
        <pc:chgData name="Ruth Pearson" userId="93a20b70-0e58-4ae0-864d-f9c4aa57845c" providerId="ADAL" clId="{4BC8DEAB-2D74-4A8D-9767-22784E8965EF}" dt="2023-03-06T10:13:32.115" v="2" actId="47"/>
        <pc:sldMkLst>
          <pc:docMk/>
          <pc:sldMk cId="3745599601" sldId="596"/>
        </pc:sldMkLst>
      </pc:sldChg>
      <pc:sldChg chg="add del">
        <pc:chgData name="Ruth Pearson" userId="93a20b70-0e58-4ae0-864d-f9c4aa57845c" providerId="ADAL" clId="{4BC8DEAB-2D74-4A8D-9767-22784E8965EF}" dt="2023-03-06T10:13:55.180" v="3" actId="47"/>
        <pc:sldMkLst>
          <pc:docMk/>
          <pc:sldMk cId="144207975" sldId="597"/>
        </pc:sldMkLst>
      </pc:sldChg>
      <pc:sldChg chg="add del">
        <pc:chgData name="Ruth Pearson" userId="93a20b70-0e58-4ae0-864d-f9c4aa57845c" providerId="ADAL" clId="{4BC8DEAB-2D74-4A8D-9767-22784E8965EF}" dt="2023-03-06T10:38:27.912" v="347"/>
        <pc:sldMkLst>
          <pc:docMk/>
          <pc:sldMk cId="1715488542" sldId="597"/>
        </pc:sldMkLst>
      </pc:sldChg>
      <pc:sldChg chg="add del">
        <pc:chgData name="Ruth Pearson" userId="93a20b70-0e58-4ae0-864d-f9c4aa57845c" providerId="ADAL" clId="{4BC8DEAB-2D74-4A8D-9767-22784E8965EF}" dt="2023-03-06T10:14:24.986" v="9" actId="47"/>
        <pc:sldMkLst>
          <pc:docMk/>
          <pc:sldMk cId="2255887748" sldId="597"/>
        </pc:sldMkLst>
      </pc:sldChg>
      <pc:sldChg chg="addSp delSp modSp new mod modClrScheme chgLayout">
        <pc:chgData name="Ruth Pearson" userId="93a20b70-0e58-4ae0-864d-f9c4aa57845c" providerId="ADAL" clId="{4BC8DEAB-2D74-4A8D-9767-22784E8965EF}" dt="2023-03-06T11:53:50.462" v="2028" actId="1076"/>
        <pc:sldMkLst>
          <pc:docMk/>
          <pc:sldMk cId="2696720291" sldId="597"/>
        </pc:sldMkLst>
        <pc:spChg chg="del mod ord">
          <ac:chgData name="Ruth Pearson" userId="93a20b70-0e58-4ae0-864d-f9c4aa57845c" providerId="ADAL" clId="{4BC8DEAB-2D74-4A8D-9767-22784E8965EF}" dt="2023-03-06T10:41:01.611" v="381" actId="700"/>
          <ac:spMkLst>
            <pc:docMk/>
            <pc:sldMk cId="2696720291" sldId="597"/>
            <ac:spMk id="2" creationId="{37AF9D9D-D8FF-9844-5B45-CE88CE7A7245}"/>
          </ac:spMkLst>
        </pc:spChg>
        <pc:spChg chg="del mod ord">
          <ac:chgData name="Ruth Pearson" userId="93a20b70-0e58-4ae0-864d-f9c4aa57845c" providerId="ADAL" clId="{4BC8DEAB-2D74-4A8D-9767-22784E8965EF}" dt="2023-03-06T10:41:01.611" v="381" actId="700"/>
          <ac:spMkLst>
            <pc:docMk/>
            <pc:sldMk cId="2696720291" sldId="597"/>
            <ac:spMk id="3" creationId="{FF23E0AC-9607-49F9-7F51-557CDFFBE217}"/>
          </ac:spMkLst>
        </pc:spChg>
        <pc:spChg chg="add mod ord">
          <ac:chgData name="Ruth Pearson" userId="93a20b70-0e58-4ae0-864d-f9c4aa57845c" providerId="ADAL" clId="{4BC8DEAB-2D74-4A8D-9767-22784E8965EF}" dt="2023-03-06T10:41:13.575" v="404" actId="20577"/>
          <ac:spMkLst>
            <pc:docMk/>
            <pc:sldMk cId="2696720291" sldId="597"/>
            <ac:spMk id="4" creationId="{81C541D5-2B81-5C61-DDC6-136761F94452}"/>
          </ac:spMkLst>
        </pc:spChg>
        <pc:spChg chg="add mod ord">
          <ac:chgData name="Ruth Pearson" userId="93a20b70-0e58-4ae0-864d-f9c4aa57845c" providerId="ADAL" clId="{4BC8DEAB-2D74-4A8D-9767-22784E8965EF}" dt="2023-03-06T10:41:01.611" v="381" actId="700"/>
          <ac:spMkLst>
            <pc:docMk/>
            <pc:sldMk cId="2696720291" sldId="597"/>
            <ac:spMk id="5" creationId="{073D1D14-281D-4683-EB16-6606A1B795A3}"/>
          </ac:spMkLst>
        </pc:spChg>
        <pc:picChg chg="add mod">
          <ac:chgData name="Ruth Pearson" userId="93a20b70-0e58-4ae0-864d-f9c4aa57845c" providerId="ADAL" clId="{4BC8DEAB-2D74-4A8D-9767-22784E8965EF}" dt="2023-03-06T11:53:50.462" v="2028" actId="1076"/>
          <ac:picMkLst>
            <pc:docMk/>
            <pc:sldMk cId="2696720291" sldId="597"/>
            <ac:picMk id="6" creationId="{2AD16AEC-7093-D90D-E166-603DA71E6824}"/>
          </ac:picMkLst>
        </pc:picChg>
      </pc:sldChg>
      <pc:sldChg chg="add del">
        <pc:chgData name="Ruth Pearson" userId="93a20b70-0e58-4ae0-864d-f9c4aa57845c" providerId="ADAL" clId="{4BC8DEAB-2D74-4A8D-9767-22784E8965EF}" dt="2023-03-06T10:37:39.690" v="343" actId="47"/>
        <pc:sldMkLst>
          <pc:docMk/>
          <pc:sldMk cId="3722416567" sldId="597"/>
        </pc:sldMkLst>
      </pc:sldChg>
      <pc:sldChg chg="addSp modSp new del mod">
        <pc:chgData name="Ruth Pearson" userId="93a20b70-0e58-4ae0-864d-f9c4aa57845c" providerId="ADAL" clId="{4BC8DEAB-2D74-4A8D-9767-22784E8965EF}" dt="2023-03-06T11:01:35.066" v="1677" actId="47"/>
        <pc:sldMkLst>
          <pc:docMk/>
          <pc:sldMk cId="2552673332" sldId="598"/>
        </pc:sldMkLst>
        <pc:picChg chg="add mod">
          <ac:chgData name="Ruth Pearson" userId="93a20b70-0e58-4ae0-864d-f9c4aa57845c" providerId="ADAL" clId="{4BC8DEAB-2D74-4A8D-9767-22784E8965EF}" dt="2023-03-06T11:01:25.203" v="1674" actId="14100"/>
          <ac:picMkLst>
            <pc:docMk/>
            <pc:sldMk cId="2552673332" sldId="598"/>
            <ac:picMk id="3" creationId="{2B9079A4-25F5-3526-E021-E20AD49EEF84}"/>
          </ac:picMkLst>
        </pc:picChg>
      </pc:sldChg>
      <pc:sldChg chg="add del">
        <pc:chgData name="Ruth Pearson" userId="93a20b70-0e58-4ae0-864d-f9c4aa57845c" providerId="ADAL" clId="{4BC8DEAB-2D74-4A8D-9767-22784E8965EF}" dt="2023-03-06T10:13:56.613" v="4" actId="47"/>
        <pc:sldMkLst>
          <pc:docMk/>
          <pc:sldMk cId="3333596398" sldId="598"/>
        </pc:sldMkLst>
      </pc:sldChg>
      <pc:sldChg chg="addSp modSp new del mod modClrScheme chgLayout">
        <pc:chgData name="Ruth Pearson" userId="93a20b70-0e58-4ae0-864d-f9c4aa57845c" providerId="ADAL" clId="{4BC8DEAB-2D74-4A8D-9767-22784E8965EF}" dt="2023-03-06T11:18:22.762" v="1852" actId="47"/>
        <pc:sldMkLst>
          <pc:docMk/>
          <pc:sldMk cId="3644892575" sldId="598"/>
        </pc:sldMkLst>
        <pc:spChg chg="add mod">
          <ac:chgData name="Ruth Pearson" userId="93a20b70-0e58-4ae0-864d-f9c4aa57845c" providerId="ADAL" clId="{4BC8DEAB-2D74-4A8D-9767-22784E8965EF}" dt="2023-03-06T11:02:03.677" v="1688" actId="20577"/>
          <ac:spMkLst>
            <pc:docMk/>
            <pc:sldMk cId="3644892575" sldId="598"/>
            <ac:spMk id="2" creationId="{8A0D5578-0108-B4F3-26D2-EF6B1F916375}"/>
          </ac:spMkLst>
        </pc:spChg>
        <pc:spChg chg="add mod">
          <ac:chgData name="Ruth Pearson" userId="93a20b70-0e58-4ae0-864d-f9c4aa57845c" providerId="ADAL" clId="{4BC8DEAB-2D74-4A8D-9767-22784E8965EF}" dt="2023-03-06T11:03:08.312" v="1703" actId="20577"/>
          <ac:spMkLst>
            <pc:docMk/>
            <pc:sldMk cId="3644892575" sldId="598"/>
            <ac:spMk id="4" creationId="{D279C4B4-A4FE-7283-7186-CA041E5B7196}"/>
          </ac:spMkLst>
        </pc:spChg>
      </pc:sldChg>
      <pc:sldChg chg="addSp delSp modSp add del mod">
        <pc:chgData name="Ruth Pearson" userId="93a20b70-0e58-4ae0-864d-f9c4aa57845c" providerId="ADAL" clId="{4BC8DEAB-2D74-4A8D-9767-22784E8965EF}" dt="2023-03-06T11:19:39.309" v="1863" actId="47"/>
        <pc:sldMkLst>
          <pc:docMk/>
          <pc:sldMk cId="399930628" sldId="599"/>
        </pc:sldMkLst>
        <pc:spChg chg="mod">
          <ac:chgData name="Ruth Pearson" userId="93a20b70-0e58-4ae0-864d-f9c4aa57845c" providerId="ADAL" clId="{4BC8DEAB-2D74-4A8D-9767-22784E8965EF}" dt="2023-03-06T11:04:18.348" v="1743" actId="14100"/>
          <ac:spMkLst>
            <pc:docMk/>
            <pc:sldMk cId="399930628" sldId="599"/>
            <ac:spMk id="2" creationId="{8A0D5578-0108-B4F3-26D2-EF6B1F916375}"/>
          </ac:spMkLst>
        </pc:spChg>
        <pc:spChg chg="del mod">
          <ac:chgData name="Ruth Pearson" userId="93a20b70-0e58-4ae0-864d-f9c4aa57845c" providerId="ADAL" clId="{4BC8DEAB-2D74-4A8D-9767-22784E8965EF}" dt="2023-03-06T11:03:54.378" v="1714"/>
          <ac:spMkLst>
            <pc:docMk/>
            <pc:sldMk cId="399930628" sldId="599"/>
            <ac:spMk id="4" creationId="{D279C4B4-A4FE-7283-7186-CA041E5B7196}"/>
          </ac:spMkLst>
        </pc:spChg>
        <pc:picChg chg="add mod">
          <ac:chgData name="Ruth Pearson" userId="93a20b70-0e58-4ae0-864d-f9c4aa57845c" providerId="ADAL" clId="{4BC8DEAB-2D74-4A8D-9767-22784E8965EF}" dt="2023-03-06T11:04:30.917" v="1745"/>
          <ac:picMkLst>
            <pc:docMk/>
            <pc:sldMk cId="399930628" sldId="599"/>
            <ac:picMk id="3" creationId="{5BCE4F64-5ED6-8188-F9D5-5046873F5556}"/>
          </ac:picMkLst>
        </pc:picChg>
      </pc:sldChg>
      <pc:sldChg chg="add del">
        <pc:chgData name="Ruth Pearson" userId="93a20b70-0e58-4ae0-864d-f9c4aa57845c" providerId="ADAL" clId="{4BC8DEAB-2D74-4A8D-9767-22784E8965EF}" dt="2023-03-06T11:01:38.407" v="1678" actId="47"/>
        <pc:sldMkLst>
          <pc:docMk/>
          <pc:sldMk cId="3104795767" sldId="599"/>
        </pc:sldMkLst>
      </pc:sldChg>
      <pc:sldChg chg="addSp modSp add mod">
        <pc:chgData name="Ruth Pearson" userId="93a20b70-0e58-4ae0-864d-f9c4aa57845c" providerId="ADAL" clId="{4BC8DEAB-2D74-4A8D-9767-22784E8965EF}" dt="2023-03-06T13:38:51.112" v="3851" actId="20577"/>
        <pc:sldMkLst>
          <pc:docMk/>
          <pc:sldMk cId="2336541379" sldId="600"/>
        </pc:sldMkLst>
        <pc:spChg chg="mod">
          <ac:chgData name="Ruth Pearson" userId="93a20b70-0e58-4ae0-864d-f9c4aa57845c" providerId="ADAL" clId="{4BC8DEAB-2D74-4A8D-9767-22784E8965EF}" dt="2023-03-06T11:17:58.138" v="1850" actId="20577"/>
          <ac:spMkLst>
            <pc:docMk/>
            <pc:sldMk cId="2336541379" sldId="600"/>
            <ac:spMk id="2" creationId="{8A0D5578-0108-B4F3-26D2-EF6B1F916375}"/>
          </ac:spMkLst>
        </pc:spChg>
        <pc:spChg chg="mod">
          <ac:chgData name="Ruth Pearson" userId="93a20b70-0e58-4ae0-864d-f9c4aa57845c" providerId="ADAL" clId="{4BC8DEAB-2D74-4A8D-9767-22784E8965EF}" dt="2023-03-06T13:38:51.112" v="3851" actId="20577"/>
          <ac:spMkLst>
            <pc:docMk/>
            <pc:sldMk cId="2336541379" sldId="600"/>
            <ac:spMk id="4" creationId="{D279C4B4-A4FE-7283-7186-CA041E5B7196}"/>
          </ac:spMkLst>
        </pc:spChg>
        <pc:picChg chg="add mod">
          <ac:chgData name="Ruth Pearson" userId="93a20b70-0e58-4ae0-864d-f9c4aa57845c" providerId="ADAL" clId="{4BC8DEAB-2D74-4A8D-9767-22784E8965EF}" dt="2023-03-06T13:17:16.246" v="2635"/>
          <ac:picMkLst>
            <pc:docMk/>
            <pc:sldMk cId="2336541379" sldId="600"/>
            <ac:picMk id="3" creationId="{F79447A4-FD0E-870A-0E88-6CEE3D8BDB34}"/>
          </ac:picMkLst>
        </pc:picChg>
      </pc:sldChg>
      <pc:sldChg chg="modSp add del mod modNotesTx">
        <pc:chgData name="Ruth Pearson" userId="93a20b70-0e58-4ae0-864d-f9c4aa57845c" providerId="ADAL" clId="{4BC8DEAB-2D74-4A8D-9767-22784E8965EF}" dt="2023-03-06T12:46:18.100" v="2491" actId="47"/>
        <pc:sldMkLst>
          <pc:docMk/>
          <pc:sldMk cId="3611682759" sldId="601"/>
        </pc:sldMkLst>
        <pc:spChg chg="mod">
          <ac:chgData name="Ruth Pearson" userId="93a20b70-0e58-4ae0-864d-f9c4aa57845c" providerId="ADAL" clId="{4BC8DEAB-2D74-4A8D-9767-22784E8965EF}" dt="2023-03-06T11:18:30.338" v="1853" actId="207"/>
          <ac:spMkLst>
            <pc:docMk/>
            <pc:sldMk cId="3611682759" sldId="601"/>
            <ac:spMk id="10" creationId="{908BAD11-0213-9F44-9F0A-A2D9C0D33110}"/>
          </ac:spMkLst>
        </pc:spChg>
        <pc:spChg chg="mod">
          <ac:chgData name="Ruth Pearson" userId="93a20b70-0e58-4ae0-864d-f9c4aa57845c" providerId="ADAL" clId="{4BC8DEAB-2D74-4A8D-9767-22784E8965EF}" dt="2023-03-06T11:18:51.969" v="1857"/>
          <ac:spMkLst>
            <pc:docMk/>
            <pc:sldMk cId="3611682759" sldId="601"/>
            <ac:spMk id="14" creationId="{DB1A974C-CE50-3E4E-AA3B-00B69F1D6AB6}"/>
          </ac:spMkLst>
        </pc:spChg>
      </pc:sldChg>
      <pc:sldChg chg="add del">
        <pc:chgData name="Ruth Pearson" userId="93a20b70-0e58-4ae0-864d-f9c4aa57845c" providerId="ADAL" clId="{4BC8DEAB-2D74-4A8D-9767-22784E8965EF}" dt="2023-03-06T11:19:44.855" v="1864" actId="47"/>
        <pc:sldMkLst>
          <pc:docMk/>
          <pc:sldMk cId="3954989327" sldId="602"/>
        </pc:sldMkLst>
      </pc:sldChg>
      <pc:sldChg chg="modSp del mod">
        <pc:chgData name="Ruth Pearson" userId="93a20b70-0e58-4ae0-864d-f9c4aa57845c" providerId="ADAL" clId="{4BC8DEAB-2D74-4A8D-9767-22784E8965EF}" dt="2023-03-06T12:46:47.141" v="2496" actId="47"/>
        <pc:sldMkLst>
          <pc:docMk/>
          <pc:sldMk cId="553712074" sldId="603"/>
        </pc:sldMkLst>
        <pc:spChg chg="mod">
          <ac:chgData name="Ruth Pearson" userId="93a20b70-0e58-4ae0-864d-f9c4aa57845c" providerId="ADAL" clId="{4BC8DEAB-2D74-4A8D-9767-22784E8965EF}" dt="2023-03-06T12:38:42.219" v="2254" actId="207"/>
          <ac:spMkLst>
            <pc:docMk/>
            <pc:sldMk cId="553712074" sldId="603"/>
            <ac:spMk id="10" creationId="{908BAD11-0213-9F44-9F0A-A2D9C0D33110}"/>
          </ac:spMkLst>
        </pc:spChg>
      </pc:sldChg>
      <pc:sldChg chg="add del">
        <pc:chgData name="Ruth Pearson" userId="93a20b70-0e58-4ae0-864d-f9c4aa57845c" providerId="ADAL" clId="{4BC8DEAB-2D74-4A8D-9767-22784E8965EF}" dt="2023-03-06T11:23:24.126" v="1911"/>
        <pc:sldMkLst>
          <pc:docMk/>
          <pc:sldMk cId="443058013" sldId="604"/>
        </pc:sldMkLst>
      </pc:sldChg>
      <pc:sldChg chg="add del">
        <pc:chgData name="Ruth Pearson" userId="93a20b70-0e58-4ae0-864d-f9c4aa57845c" providerId="ADAL" clId="{4BC8DEAB-2D74-4A8D-9767-22784E8965EF}" dt="2023-03-06T11:21:34.810" v="1889"/>
        <pc:sldMkLst>
          <pc:docMk/>
          <pc:sldMk cId="2076377638" sldId="604"/>
        </pc:sldMkLst>
      </pc:sldChg>
      <pc:sldChg chg="modSp del mod">
        <pc:chgData name="Ruth Pearson" userId="93a20b70-0e58-4ae0-864d-f9c4aa57845c" providerId="ADAL" clId="{4BC8DEAB-2D74-4A8D-9767-22784E8965EF}" dt="2023-03-06T12:47:57.735" v="2507" actId="47"/>
        <pc:sldMkLst>
          <pc:docMk/>
          <pc:sldMk cId="4192733208" sldId="604"/>
        </pc:sldMkLst>
        <pc:spChg chg="mod">
          <ac:chgData name="Ruth Pearson" userId="93a20b70-0e58-4ae0-864d-f9c4aa57845c" providerId="ADAL" clId="{4BC8DEAB-2D74-4A8D-9767-22784E8965EF}" dt="2023-03-06T11:23:36.087" v="1913" actId="207"/>
          <ac:spMkLst>
            <pc:docMk/>
            <pc:sldMk cId="4192733208" sldId="604"/>
            <ac:spMk id="10" creationId="{908BAD11-0213-9F44-9F0A-A2D9C0D33110}"/>
          </ac:spMkLst>
        </pc:spChg>
        <pc:spChg chg="mod">
          <ac:chgData name="Ruth Pearson" userId="93a20b70-0e58-4ae0-864d-f9c4aa57845c" providerId="ADAL" clId="{4BC8DEAB-2D74-4A8D-9767-22784E8965EF}" dt="2023-03-06T11:23:48.494" v="1915" actId="207"/>
          <ac:spMkLst>
            <pc:docMk/>
            <pc:sldMk cId="4192733208" sldId="604"/>
            <ac:spMk id="14" creationId="{DB1A974C-CE50-3E4E-AA3B-00B69F1D6AB6}"/>
          </ac:spMkLst>
        </pc:spChg>
        <pc:picChg chg="mod">
          <ac:chgData name="Ruth Pearson" userId="93a20b70-0e58-4ae0-864d-f9c4aa57845c" providerId="ADAL" clId="{4BC8DEAB-2D74-4A8D-9767-22784E8965EF}" dt="2023-03-06T11:24:57.536" v="1932" actId="1076"/>
          <ac:picMkLst>
            <pc:docMk/>
            <pc:sldMk cId="4192733208" sldId="604"/>
            <ac:picMk id="2" creationId="{B25FB8F9-8F15-4108-406E-5478E873430A}"/>
          </ac:picMkLst>
        </pc:picChg>
      </pc:sldChg>
      <pc:sldChg chg="modSp add mod modNotesTx">
        <pc:chgData name="Ruth Pearson" userId="93a20b70-0e58-4ae0-864d-f9c4aa57845c" providerId="ADAL" clId="{4BC8DEAB-2D74-4A8D-9767-22784E8965EF}" dt="2023-03-06T13:43:19.813" v="4272" actId="20577"/>
        <pc:sldMkLst>
          <pc:docMk/>
          <pc:sldMk cId="2953415578" sldId="605"/>
        </pc:sldMkLst>
        <pc:spChg chg="mod">
          <ac:chgData name="Ruth Pearson" userId="93a20b70-0e58-4ae0-864d-f9c4aa57845c" providerId="ADAL" clId="{4BC8DEAB-2D74-4A8D-9767-22784E8965EF}" dt="2023-03-06T12:48:52.009" v="2551" actId="14100"/>
          <ac:spMkLst>
            <pc:docMk/>
            <pc:sldMk cId="2953415578" sldId="605"/>
            <ac:spMk id="2" creationId="{6507B1B4-ACE1-485F-F207-AF33CB870383}"/>
          </ac:spMkLst>
        </pc:spChg>
        <pc:spChg chg="mod">
          <ac:chgData name="Ruth Pearson" userId="93a20b70-0e58-4ae0-864d-f9c4aa57845c" providerId="ADAL" clId="{4BC8DEAB-2D74-4A8D-9767-22784E8965EF}" dt="2023-03-06T12:49:00.471" v="2552" actId="207"/>
          <ac:spMkLst>
            <pc:docMk/>
            <pc:sldMk cId="2953415578" sldId="605"/>
            <ac:spMk id="3" creationId="{3C302702-87CB-9B29-5CCB-D3F60898195F}"/>
          </ac:spMkLst>
        </pc:spChg>
      </pc:sldChg>
      <pc:sldChg chg="modSp add mod modNotesTx">
        <pc:chgData name="Ruth Pearson" userId="93a20b70-0e58-4ae0-864d-f9c4aa57845c" providerId="ADAL" clId="{4BC8DEAB-2D74-4A8D-9767-22784E8965EF}" dt="2023-03-06T13:20:27.251" v="2756" actId="6549"/>
        <pc:sldMkLst>
          <pc:docMk/>
          <pc:sldMk cId="2088228425" sldId="606"/>
        </pc:sldMkLst>
        <pc:spChg chg="mod">
          <ac:chgData name="Ruth Pearson" userId="93a20b70-0e58-4ae0-864d-f9c4aa57845c" providerId="ADAL" clId="{4BC8DEAB-2D74-4A8D-9767-22784E8965EF}" dt="2023-03-06T12:46:30.657" v="2493" actId="207"/>
          <ac:spMkLst>
            <pc:docMk/>
            <pc:sldMk cId="2088228425" sldId="606"/>
            <ac:spMk id="10" creationId="{908BAD11-0213-9F44-9F0A-A2D9C0D33110}"/>
          </ac:spMkLst>
        </pc:spChg>
        <pc:spChg chg="mod">
          <ac:chgData name="Ruth Pearson" userId="93a20b70-0e58-4ae0-864d-f9c4aa57845c" providerId="ADAL" clId="{4BC8DEAB-2D74-4A8D-9767-22784E8965EF}" dt="2023-03-06T12:46:33.840" v="2494" actId="207"/>
          <ac:spMkLst>
            <pc:docMk/>
            <pc:sldMk cId="2088228425" sldId="606"/>
            <ac:spMk id="14" creationId="{DB1A974C-CE50-3E4E-AA3B-00B69F1D6AB6}"/>
          </ac:spMkLst>
        </pc:spChg>
      </pc:sldChg>
      <pc:sldChg chg="add del">
        <pc:chgData name="Ruth Pearson" userId="93a20b70-0e58-4ae0-864d-f9c4aa57845c" providerId="ADAL" clId="{4BC8DEAB-2D74-4A8D-9767-22784E8965EF}" dt="2023-03-06T11:29:22.029" v="1977"/>
        <pc:sldMkLst>
          <pc:docMk/>
          <pc:sldMk cId="2348362978" sldId="606"/>
        </pc:sldMkLst>
      </pc:sldChg>
      <pc:sldChg chg="modSp add mod modNotesTx">
        <pc:chgData name="Ruth Pearson" userId="93a20b70-0e58-4ae0-864d-f9c4aa57845c" providerId="ADAL" clId="{4BC8DEAB-2D74-4A8D-9767-22784E8965EF}" dt="2023-03-15T15:01:33.679" v="4628" actId="207"/>
        <pc:sldMkLst>
          <pc:docMk/>
          <pc:sldMk cId="2617799301" sldId="607"/>
        </pc:sldMkLst>
        <pc:spChg chg="mod">
          <ac:chgData name="Ruth Pearson" userId="93a20b70-0e58-4ae0-864d-f9c4aa57845c" providerId="ADAL" clId="{4BC8DEAB-2D74-4A8D-9767-22784E8965EF}" dt="2023-03-15T15:01:33.679" v="4628" actId="207"/>
          <ac:spMkLst>
            <pc:docMk/>
            <pc:sldMk cId="2617799301" sldId="607"/>
            <ac:spMk id="10" creationId="{908BAD11-0213-9F44-9F0A-A2D9C0D33110}"/>
          </ac:spMkLst>
        </pc:spChg>
        <pc:spChg chg="mod">
          <ac:chgData name="Ruth Pearson" userId="93a20b70-0e58-4ae0-864d-f9c4aa57845c" providerId="ADAL" clId="{4BC8DEAB-2D74-4A8D-9767-22784E8965EF}" dt="2023-03-06T12:47:03.817" v="2501" actId="207"/>
          <ac:spMkLst>
            <pc:docMk/>
            <pc:sldMk cId="2617799301" sldId="607"/>
            <ac:spMk id="14" creationId="{DB1A974C-CE50-3E4E-AA3B-00B69F1D6AB6}"/>
          </ac:spMkLst>
        </pc:spChg>
        <pc:picChg chg="mod">
          <ac:chgData name="Ruth Pearson" userId="93a20b70-0e58-4ae0-864d-f9c4aa57845c" providerId="ADAL" clId="{4BC8DEAB-2D74-4A8D-9767-22784E8965EF}" dt="2023-03-06T12:46:51.935" v="2498" actId="1076"/>
          <ac:picMkLst>
            <pc:docMk/>
            <pc:sldMk cId="2617799301" sldId="607"/>
            <ac:picMk id="2" creationId="{B25FB8F9-8F15-4108-406E-5478E873430A}"/>
          </ac:picMkLst>
        </pc:picChg>
      </pc:sldChg>
      <pc:sldChg chg="modSp add mod modNotesTx">
        <pc:chgData name="Ruth Pearson" userId="93a20b70-0e58-4ae0-864d-f9c4aa57845c" providerId="ADAL" clId="{4BC8DEAB-2D74-4A8D-9767-22784E8965EF}" dt="2023-03-15T15:02:32.728" v="4642" actId="20577"/>
        <pc:sldMkLst>
          <pc:docMk/>
          <pc:sldMk cId="1940577028" sldId="608"/>
        </pc:sldMkLst>
        <pc:spChg chg="mod">
          <ac:chgData name="Ruth Pearson" userId="93a20b70-0e58-4ae0-864d-f9c4aa57845c" providerId="ADAL" clId="{4BC8DEAB-2D74-4A8D-9767-22784E8965EF}" dt="2023-03-15T15:02:32.728" v="4642" actId="20577"/>
          <ac:spMkLst>
            <pc:docMk/>
            <pc:sldMk cId="1940577028" sldId="608"/>
            <ac:spMk id="10" creationId="{908BAD11-0213-9F44-9F0A-A2D9C0D33110}"/>
          </ac:spMkLst>
        </pc:spChg>
        <pc:spChg chg="mod">
          <ac:chgData name="Ruth Pearson" userId="93a20b70-0e58-4ae0-864d-f9c4aa57845c" providerId="ADAL" clId="{4BC8DEAB-2D74-4A8D-9767-22784E8965EF}" dt="2023-03-06T12:47:37.735" v="2504" actId="207"/>
          <ac:spMkLst>
            <pc:docMk/>
            <pc:sldMk cId="1940577028" sldId="608"/>
            <ac:spMk id="14" creationId="{DB1A974C-CE50-3E4E-AA3B-00B69F1D6AB6}"/>
          </ac:spMkLst>
        </pc:spChg>
      </pc:sldChg>
      <pc:sldChg chg="modSp add mod ord modNotesTx">
        <pc:chgData name="Ruth Pearson" userId="93a20b70-0e58-4ae0-864d-f9c4aa57845c" providerId="ADAL" clId="{4BC8DEAB-2D74-4A8D-9767-22784E8965EF}" dt="2023-03-15T20:20:10.091" v="4755" actId="108"/>
        <pc:sldMkLst>
          <pc:docMk/>
          <pc:sldMk cId="3183527443" sldId="609"/>
        </pc:sldMkLst>
        <pc:spChg chg="mod">
          <ac:chgData name="Ruth Pearson" userId="93a20b70-0e58-4ae0-864d-f9c4aa57845c" providerId="ADAL" clId="{4BC8DEAB-2D74-4A8D-9767-22784E8965EF}" dt="2023-03-06T12:48:13.414" v="2509" actId="207"/>
          <ac:spMkLst>
            <pc:docMk/>
            <pc:sldMk cId="3183527443" sldId="609"/>
            <ac:spMk id="10" creationId="{908BAD11-0213-9F44-9F0A-A2D9C0D33110}"/>
          </ac:spMkLst>
        </pc:spChg>
        <pc:spChg chg="mod">
          <ac:chgData name="Ruth Pearson" userId="93a20b70-0e58-4ae0-864d-f9c4aa57845c" providerId="ADAL" clId="{4BC8DEAB-2D74-4A8D-9767-22784E8965EF}" dt="2023-03-15T20:20:10.091" v="4755" actId="108"/>
          <ac:spMkLst>
            <pc:docMk/>
            <pc:sldMk cId="3183527443" sldId="609"/>
            <ac:spMk id="14" creationId="{DB1A974C-CE50-3E4E-AA3B-00B69F1D6AB6}"/>
          </ac:spMkLst>
        </pc:spChg>
      </pc:sldChg>
      <pc:sldChg chg="modSp new mod ord modNotesTx">
        <pc:chgData name="Ruth Pearson" userId="93a20b70-0e58-4ae0-864d-f9c4aa57845c" providerId="ADAL" clId="{4BC8DEAB-2D74-4A8D-9767-22784E8965EF}" dt="2023-03-16T14:08:19.398" v="5731" actId="20577"/>
        <pc:sldMkLst>
          <pc:docMk/>
          <pc:sldMk cId="673410105" sldId="610"/>
        </pc:sldMkLst>
        <pc:spChg chg="mod">
          <ac:chgData name="Ruth Pearson" userId="93a20b70-0e58-4ae0-864d-f9c4aa57845c" providerId="ADAL" clId="{4BC8DEAB-2D74-4A8D-9767-22784E8965EF}" dt="2023-03-06T13:40:08.474" v="3859" actId="20577"/>
          <ac:spMkLst>
            <pc:docMk/>
            <pc:sldMk cId="673410105" sldId="610"/>
            <ac:spMk id="2" creationId="{70879CDE-0327-50E9-55E9-2AE109696456}"/>
          </ac:spMkLst>
        </pc:spChg>
      </pc:sldChg>
      <pc:sldChg chg="modSp new mod ord">
        <pc:chgData name="Ruth Pearson" userId="93a20b70-0e58-4ae0-864d-f9c4aa57845c" providerId="ADAL" clId="{4BC8DEAB-2D74-4A8D-9767-22784E8965EF}" dt="2023-03-15T20:19:35.429" v="4726"/>
        <pc:sldMkLst>
          <pc:docMk/>
          <pc:sldMk cId="3276326617" sldId="611"/>
        </pc:sldMkLst>
        <pc:spChg chg="mod">
          <ac:chgData name="Ruth Pearson" userId="93a20b70-0e58-4ae0-864d-f9c4aa57845c" providerId="ADAL" clId="{4BC8DEAB-2D74-4A8D-9767-22784E8965EF}" dt="2023-03-15T20:19:19.839" v="4724" actId="20577"/>
          <ac:spMkLst>
            <pc:docMk/>
            <pc:sldMk cId="3276326617" sldId="611"/>
            <ac:spMk id="2" creationId="{A39DE8AC-E1A2-1036-3F5D-CC5686D36705}"/>
          </ac:spMkLst>
        </pc:spChg>
      </pc:sldChg>
      <pc:sldChg chg="add ord">
        <pc:chgData name="Ruth Pearson" userId="93a20b70-0e58-4ae0-864d-f9c4aa57845c" providerId="ADAL" clId="{4BC8DEAB-2D74-4A8D-9767-22784E8965EF}" dt="2023-03-15T20:21:15.182" v="4760"/>
        <pc:sldMkLst>
          <pc:docMk/>
          <pc:sldMk cId="1934342073" sldId="612"/>
        </pc:sldMkLst>
      </pc:sldChg>
      <pc:sldChg chg="modNotesTx">
        <pc:chgData name="Ruth Pearson" userId="93a20b70-0e58-4ae0-864d-f9c4aa57845c" providerId="ADAL" clId="{4BC8DEAB-2D74-4A8D-9767-22784E8965EF}" dt="2023-03-16T14:09:58.673" v="5735" actId="20577"/>
        <pc:sldMkLst>
          <pc:docMk/>
          <pc:sldMk cId="143159304" sldId="617"/>
        </pc:sldMkLst>
      </pc:sldChg>
    </pc:docChg>
  </pc:docChgLst>
  <pc:docChgLst>
    <pc:chgData name="Emma Dolling" userId="4b9ab8a0-07d8-4d05-9e04-734c28a8a8af" providerId="ADAL" clId="{D1F74A10-A961-4DF8-B286-6B22D621A864}"/>
    <pc:docChg chg="custSel addSld delSld modSld sldOrd">
      <pc:chgData name="Emma Dolling" userId="4b9ab8a0-07d8-4d05-9e04-734c28a8a8af" providerId="ADAL" clId="{D1F74A10-A961-4DF8-B286-6B22D621A864}" dt="2023-03-16T10:55:14.353" v="1681"/>
      <pc:docMkLst>
        <pc:docMk/>
      </pc:docMkLst>
      <pc:sldChg chg="modSp mod">
        <pc:chgData name="Emma Dolling" userId="4b9ab8a0-07d8-4d05-9e04-734c28a8a8af" providerId="ADAL" clId="{D1F74A10-A961-4DF8-B286-6B22D621A864}" dt="2023-03-02T11:02:14.181" v="359" actId="20577"/>
        <pc:sldMkLst>
          <pc:docMk/>
          <pc:sldMk cId="824463648" sldId="295"/>
        </pc:sldMkLst>
        <pc:spChg chg="mod">
          <ac:chgData name="Emma Dolling" userId="4b9ab8a0-07d8-4d05-9e04-734c28a8a8af" providerId="ADAL" clId="{D1F74A10-A961-4DF8-B286-6B22D621A864}" dt="2023-03-02T11:02:14.181" v="359" actId="20577"/>
          <ac:spMkLst>
            <pc:docMk/>
            <pc:sldMk cId="824463648" sldId="295"/>
            <ac:spMk id="3" creationId="{BD7CBDFC-E5C2-116A-9C58-D4A3165E154D}"/>
          </ac:spMkLst>
        </pc:spChg>
      </pc:sldChg>
      <pc:sldChg chg="addSp modSp mod modNotes modNotesTx">
        <pc:chgData name="Emma Dolling" userId="4b9ab8a0-07d8-4d05-9e04-734c28a8a8af" providerId="ADAL" clId="{D1F74A10-A961-4DF8-B286-6B22D621A864}" dt="2023-03-02T15:26:20.190" v="1386"/>
        <pc:sldMkLst>
          <pc:docMk/>
          <pc:sldMk cId="3134656303" sldId="318"/>
        </pc:sldMkLst>
        <pc:spChg chg="mod">
          <ac:chgData name="Emma Dolling" userId="4b9ab8a0-07d8-4d05-9e04-734c28a8a8af" providerId="ADAL" clId="{D1F74A10-A961-4DF8-B286-6B22D621A864}" dt="2023-03-02T15:24:54.635" v="1385" actId="20577"/>
          <ac:spMkLst>
            <pc:docMk/>
            <pc:sldMk cId="3134656303" sldId="318"/>
            <ac:spMk id="2" creationId="{B277D2C9-50AB-2D6E-1C0D-C6AE48E04100}"/>
          </ac:spMkLst>
        </pc:spChg>
        <pc:picChg chg="add mod">
          <ac:chgData name="Emma Dolling" userId="4b9ab8a0-07d8-4d05-9e04-734c28a8a8af" providerId="ADAL" clId="{D1F74A10-A961-4DF8-B286-6B22D621A864}" dt="2023-03-02T15:17:47.364" v="1091" actId="108"/>
          <ac:picMkLst>
            <pc:docMk/>
            <pc:sldMk cId="3134656303" sldId="318"/>
            <ac:picMk id="6" creationId="{0FC5AC70-4D98-8F23-170B-0EDD949CA374}"/>
          </ac:picMkLst>
        </pc:picChg>
        <pc:picChg chg="add mod">
          <ac:chgData name="Emma Dolling" userId="4b9ab8a0-07d8-4d05-9e04-734c28a8a8af" providerId="ADAL" clId="{D1F74A10-A961-4DF8-B286-6B22D621A864}" dt="2023-03-02T15:26:20.190" v="1386"/>
          <ac:picMkLst>
            <pc:docMk/>
            <pc:sldMk cId="3134656303" sldId="318"/>
            <ac:picMk id="7" creationId="{7F8E6BA0-4F8E-32EA-7D00-01319E8D7C96}"/>
          </ac:picMkLst>
        </pc:picChg>
      </pc:sldChg>
      <pc:sldChg chg="modSp mod ord modNotesTx">
        <pc:chgData name="Emma Dolling" userId="4b9ab8a0-07d8-4d05-9e04-734c28a8a8af" providerId="ADAL" clId="{D1F74A10-A961-4DF8-B286-6B22D621A864}" dt="2023-03-02T15:51:07.736" v="1585"/>
        <pc:sldMkLst>
          <pc:docMk/>
          <pc:sldMk cId="1814749284" sldId="319"/>
        </pc:sldMkLst>
        <pc:picChg chg="mod">
          <ac:chgData name="Emma Dolling" userId="4b9ab8a0-07d8-4d05-9e04-734c28a8a8af" providerId="ADAL" clId="{D1F74A10-A961-4DF8-B286-6B22D621A864}" dt="2023-03-02T14:12:25.395" v="925" actId="108"/>
          <ac:picMkLst>
            <pc:docMk/>
            <pc:sldMk cId="1814749284" sldId="319"/>
            <ac:picMk id="7" creationId="{1CD05A05-40A0-E900-4B8D-36907FF77CA4}"/>
          </ac:picMkLst>
        </pc:picChg>
      </pc:sldChg>
      <pc:sldChg chg="modSp mod ord modAnim modNotesTx">
        <pc:chgData name="Emma Dolling" userId="4b9ab8a0-07d8-4d05-9e04-734c28a8a8af" providerId="ADAL" clId="{D1F74A10-A961-4DF8-B286-6B22D621A864}" dt="2023-03-02T15:30:47.636" v="1392"/>
        <pc:sldMkLst>
          <pc:docMk/>
          <pc:sldMk cId="4130151932" sldId="320"/>
        </pc:sldMkLst>
        <pc:picChg chg="mod">
          <ac:chgData name="Emma Dolling" userId="4b9ab8a0-07d8-4d05-9e04-734c28a8a8af" providerId="ADAL" clId="{D1F74A10-A961-4DF8-B286-6B22D621A864}" dt="2023-03-02T14:12:01.072" v="924" actId="108"/>
          <ac:picMkLst>
            <pc:docMk/>
            <pc:sldMk cId="4130151932" sldId="320"/>
            <ac:picMk id="3" creationId="{1C237BA5-8010-1271-F77C-78E1FB5BCD85}"/>
          </ac:picMkLst>
        </pc:picChg>
        <pc:picChg chg="mod">
          <ac:chgData name="Emma Dolling" userId="4b9ab8a0-07d8-4d05-9e04-734c28a8a8af" providerId="ADAL" clId="{D1F74A10-A961-4DF8-B286-6B22D621A864}" dt="2023-03-02T14:11:54.350" v="923" actId="14861"/>
          <ac:picMkLst>
            <pc:docMk/>
            <pc:sldMk cId="4130151932" sldId="320"/>
            <ac:picMk id="7" creationId="{3A6B63AD-16CB-784D-A9D7-4E08812525BF}"/>
          </ac:picMkLst>
        </pc:picChg>
      </pc:sldChg>
      <pc:sldChg chg="modSp mod setBg modNotes modNotesTx">
        <pc:chgData name="Emma Dolling" userId="4b9ab8a0-07d8-4d05-9e04-734c28a8a8af" providerId="ADAL" clId="{D1F74A10-A961-4DF8-B286-6B22D621A864}" dt="2023-03-02T15:21:50.572" v="1211" actId="6549"/>
        <pc:sldMkLst>
          <pc:docMk/>
          <pc:sldMk cId="433644095" sldId="321"/>
        </pc:sldMkLst>
        <pc:spChg chg="mod">
          <ac:chgData name="Emma Dolling" userId="4b9ab8a0-07d8-4d05-9e04-734c28a8a8af" providerId="ADAL" clId="{D1F74A10-A961-4DF8-B286-6B22D621A864}" dt="2023-03-02T14:12:34.597" v="926"/>
          <ac:spMkLst>
            <pc:docMk/>
            <pc:sldMk cId="433644095" sldId="321"/>
            <ac:spMk id="2" creationId="{75CAC250-C086-27A7-1FD4-CC387C0EC965}"/>
          </ac:spMkLst>
        </pc:spChg>
        <pc:picChg chg="mod">
          <ac:chgData name="Emma Dolling" userId="4b9ab8a0-07d8-4d05-9e04-734c28a8a8af" providerId="ADAL" clId="{D1F74A10-A961-4DF8-B286-6B22D621A864}" dt="2023-03-02T14:12:46.603" v="927" actId="108"/>
          <ac:picMkLst>
            <pc:docMk/>
            <pc:sldMk cId="433644095" sldId="321"/>
            <ac:picMk id="13" creationId="{DBB0EF74-24C2-9F04-2626-D2398C73ACA8}"/>
          </ac:picMkLst>
        </pc:picChg>
      </pc:sldChg>
      <pc:sldChg chg="addSp modSp mod modAnim modNotesTx">
        <pc:chgData name="Emma Dolling" userId="4b9ab8a0-07d8-4d05-9e04-734c28a8a8af" providerId="ADAL" clId="{D1F74A10-A961-4DF8-B286-6B22D621A864}" dt="2023-03-16T10:55:14.353" v="1681"/>
        <pc:sldMkLst>
          <pc:docMk/>
          <pc:sldMk cId="3441175710" sldId="322"/>
        </pc:sldMkLst>
        <pc:picChg chg="add mod">
          <ac:chgData name="Emma Dolling" userId="4b9ab8a0-07d8-4d05-9e04-734c28a8a8af" providerId="ADAL" clId="{D1F74A10-A961-4DF8-B286-6B22D621A864}" dt="2023-03-16T10:55:04.672" v="1679" actId="1076"/>
          <ac:picMkLst>
            <pc:docMk/>
            <pc:sldMk cId="3441175710" sldId="322"/>
            <ac:picMk id="6" creationId="{EE4555A6-A97B-20A7-167F-30E46097ACE5}"/>
          </ac:picMkLst>
        </pc:picChg>
        <pc:picChg chg="mod">
          <ac:chgData name="Emma Dolling" userId="4b9ab8a0-07d8-4d05-9e04-734c28a8a8af" providerId="ADAL" clId="{D1F74A10-A961-4DF8-B286-6B22D621A864}" dt="2023-03-16T10:55:01.540" v="1678" actId="1076"/>
          <ac:picMkLst>
            <pc:docMk/>
            <pc:sldMk cId="3441175710" sldId="322"/>
            <ac:picMk id="7" creationId="{B39ED928-75C4-1B73-A3FF-0DFC33FD9636}"/>
          </ac:picMkLst>
        </pc:picChg>
      </pc:sldChg>
      <pc:sldChg chg="del">
        <pc:chgData name="Emma Dolling" userId="4b9ab8a0-07d8-4d05-9e04-734c28a8a8af" providerId="ADAL" clId="{D1F74A10-A961-4DF8-B286-6B22D621A864}" dt="2023-03-02T15:51:42.296" v="1601" actId="2696"/>
        <pc:sldMkLst>
          <pc:docMk/>
          <pc:sldMk cId="2715149822" sldId="323"/>
        </pc:sldMkLst>
      </pc:sldChg>
      <pc:sldChg chg="addSp delSp modSp new mod modNotesTx">
        <pc:chgData name="Emma Dolling" userId="4b9ab8a0-07d8-4d05-9e04-734c28a8a8af" providerId="ADAL" clId="{D1F74A10-A961-4DF8-B286-6B22D621A864}" dt="2023-03-02T15:52:10.623" v="1654" actId="20577"/>
        <pc:sldMkLst>
          <pc:docMk/>
          <pc:sldMk cId="834123018" sldId="330"/>
        </pc:sldMkLst>
        <pc:spChg chg="mod">
          <ac:chgData name="Emma Dolling" userId="4b9ab8a0-07d8-4d05-9e04-734c28a8a8af" providerId="ADAL" clId="{D1F74A10-A961-4DF8-B286-6B22D621A864}" dt="2023-03-02T15:16:21.792" v="946" actId="20577"/>
          <ac:spMkLst>
            <pc:docMk/>
            <pc:sldMk cId="834123018" sldId="330"/>
            <ac:spMk id="2" creationId="{6792C403-0445-EF48-E6C2-8C3A311CA256}"/>
          </ac:spMkLst>
        </pc:spChg>
        <pc:spChg chg="del">
          <ac:chgData name="Emma Dolling" userId="4b9ab8a0-07d8-4d05-9e04-734c28a8a8af" providerId="ADAL" clId="{D1F74A10-A961-4DF8-B286-6B22D621A864}" dt="2023-03-02T15:15:50.095" v="930" actId="931"/>
          <ac:spMkLst>
            <pc:docMk/>
            <pc:sldMk cId="834123018" sldId="330"/>
            <ac:spMk id="3" creationId="{3EBD4874-E1E2-8324-4EC5-2A034D8157E1}"/>
          </ac:spMkLst>
        </pc:spChg>
        <pc:picChg chg="add mod">
          <ac:chgData name="Emma Dolling" userId="4b9ab8a0-07d8-4d05-9e04-734c28a8a8af" providerId="ADAL" clId="{D1F74A10-A961-4DF8-B286-6B22D621A864}" dt="2023-03-02T15:17:53.571" v="1092" actId="108"/>
          <ac:picMkLst>
            <pc:docMk/>
            <pc:sldMk cId="834123018" sldId="330"/>
            <ac:picMk id="5" creationId="{BAB74D8B-10D2-496A-398A-6151AE53197B}"/>
          </ac:picMkLst>
        </pc:picChg>
        <pc:picChg chg="add mod">
          <ac:chgData name="Emma Dolling" userId="4b9ab8a0-07d8-4d05-9e04-734c28a8a8af" providerId="ADAL" clId="{D1F74A10-A961-4DF8-B286-6B22D621A864}" dt="2023-03-02T15:17:34.053" v="1090"/>
          <ac:picMkLst>
            <pc:docMk/>
            <pc:sldMk cId="834123018" sldId="330"/>
            <ac:picMk id="6" creationId="{627BA9BB-2F8D-ADFA-52EC-B410077424E3}"/>
          </ac:picMkLst>
        </pc:picChg>
        <pc:picChg chg="add mod">
          <ac:chgData name="Emma Dolling" userId="4b9ab8a0-07d8-4d05-9e04-734c28a8a8af" providerId="ADAL" clId="{D1F74A10-A961-4DF8-B286-6B22D621A864}" dt="2023-03-02T15:20:20.207" v="1093"/>
          <ac:picMkLst>
            <pc:docMk/>
            <pc:sldMk cId="834123018" sldId="330"/>
            <ac:picMk id="7" creationId="{BE9D2C61-754E-5A91-1C7D-0820A5378ACD}"/>
          </ac:picMkLst>
        </pc:picChg>
      </pc:sldChg>
      <pc:sldChg chg="addSp delSp modSp new mod modAnim modNotesTx">
        <pc:chgData name="Emma Dolling" userId="4b9ab8a0-07d8-4d05-9e04-734c28a8a8af" providerId="ADAL" clId="{D1F74A10-A961-4DF8-B286-6B22D621A864}" dt="2023-03-16T10:48:56.664" v="1671"/>
        <pc:sldMkLst>
          <pc:docMk/>
          <pc:sldMk cId="999283641" sldId="332"/>
        </pc:sldMkLst>
        <pc:spChg chg="mod">
          <ac:chgData name="Emma Dolling" userId="4b9ab8a0-07d8-4d05-9e04-734c28a8a8af" providerId="ADAL" clId="{D1F74A10-A961-4DF8-B286-6B22D621A864}" dt="2023-03-02T15:33:26.769" v="1418" actId="20577"/>
          <ac:spMkLst>
            <pc:docMk/>
            <pc:sldMk cId="999283641" sldId="332"/>
            <ac:spMk id="2" creationId="{9CB3F25F-77D5-FDAD-18FB-63B82EE005A9}"/>
          </ac:spMkLst>
        </pc:spChg>
        <pc:spChg chg="del">
          <ac:chgData name="Emma Dolling" userId="4b9ab8a0-07d8-4d05-9e04-734c28a8a8af" providerId="ADAL" clId="{D1F74A10-A961-4DF8-B286-6B22D621A864}" dt="2023-03-02T15:33:37.239" v="1419" actId="931"/>
          <ac:spMkLst>
            <pc:docMk/>
            <pc:sldMk cId="999283641" sldId="332"/>
            <ac:spMk id="3" creationId="{2681FB37-6569-0591-9DDF-16C1F906D0C1}"/>
          </ac:spMkLst>
        </pc:spChg>
        <pc:picChg chg="add mod ord">
          <ac:chgData name="Emma Dolling" userId="4b9ab8a0-07d8-4d05-9e04-734c28a8a8af" providerId="ADAL" clId="{D1F74A10-A961-4DF8-B286-6B22D621A864}" dt="2023-03-16T10:46:14.945" v="1663" actId="108"/>
          <ac:picMkLst>
            <pc:docMk/>
            <pc:sldMk cId="999283641" sldId="332"/>
            <ac:picMk id="5" creationId="{CD927A8C-500C-50C3-5A92-365DCDCBA461}"/>
          </ac:picMkLst>
        </pc:picChg>
        <pc:picChg chg="add mod ord">
          <ac:chgData name="Emma Dolling" userId="4b9ab8a0-07d8-4d05-9e04-734c28a8a8af" providerId="ADAL" clId="{D1F74A10-A961-4DF8-B286-6B22D621A864}" dt="2023-03-16T10:47:56.424" v="1665" actId="171"/>
          <ac:picMkLst>
            <pc:docMk/>
            <pc:sldMk cId="999283641" sldId="332"/>
            <ac:picMk id="7" creationId="{4A9A8725-CC85-53E0-FD58-03FB40571D96}"/>
          </ac:picMkLst>
        </pc:picChg>
        <pc:picChg chg="add mod">
          <ac:chgData name="Emma Dolling" userId="4b9ab8a0-07d8-4d05-9e04-734c28a8a8af" providerId="ADAL" clId="{D1F74A10-A961-4DF8-B286-6B22D621A864}" dt="2023-03-16T10:48:48.728" v="1670" actId="1076"/>
          <ac:picMkLst>
            <pc:docMk/>
            <pc:sldMk cId="999283641" sldId="332"/>
            <ac:picMk id="8" creationId="{FFEAFD70-6C83-688B-E8AC-07ECD3C2F2B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2CC65-8304-49E2-B437-9ECC81A70BA3}" type="datetimeFigureOut">
              <a:rPr lang="en-GB" smtClean="0"/>
              <a:t>22/03/2023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6346C-9368-472C-8405-2F68C46877C6}" type="slidenum">
              <a:rPr lang="en-GB" smtClean="0"/>
              <a:t>‹#›</a:t>
            </a:fld>
            <a:endParaRPr lang="en-GB"/>
          </a:p>
        </p:txBody>
      </p:sp>
    </p:spTree>
    <p:extLst>
      <p:ext uri="{BB962C8B-B14F-4D97-AF65-F5344CB8AC3E}">
        <p14:creationId xmlns:p14="http://schemas.microsoft.com/office/powerpoint/2010/main" val="2383393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1</a:t>
            </a:fld>
            <a:endParaRPr lang="en-GB"/>
          </a:p>
        </p:txBody>
      </p:sp>
    </p:spTree>
    <p:extLst>
      <p:ext uri="{BB962C8B-B14F-4D97-AF65-F5344CB8AC3E}">
        <p14:creationId xmlns:p14="http://schemas.microsoft.com/office/powerpoint/2010/main" val="2156084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the data warehouse this is about the objects themselves, but is not limited to the contents of the databases it can be about the servers for example.</a:t>
            </a:r>
          </a:p>
          <a:p>
            <a:endParaRPr lang="en-US"/>
          </a:p>
          <a:p>
            <a:r>
              <a:rPr lang="en-US"/>
              <a:t>This aim of this presentation is that we will show you how to find it, use it and ultimately make your working life slightly  better.</a:t>
            </a:r>
          </a:p>
          <a:p>
            <a:endParaRPr lang="en-US"/>
          </a:p>
          <a:p>
            <a:r>
              <a:rPr lang="en-US"/>
              <a:t>The topics that will be discussed in most parts apply to on-premise, </a:t>
            </a:r>
            <a:r>
              <a:rPr lang="en-US" err="1"/>
              <a:t>Paas</a:t>
            </a:r>
            <a:r>
              <a:rPr lang="en-US"/>
              <a:t> and </a:t>
            </a:r>
            <a:r>
              <a:rPr lang="en-US" err="1"/>
              <a:t>Iaas</a:t>
            </a:r>
            <a:r>
              <a:rPr lang="en-US"/>
              <a:t>.</a:t>
            </a:r>
          </a:p>
          <a:p>
            <a:endParaRPr lang="en-US"/>
          </a:p>
          <a:p>
            <a:r>
              <a:rPr lang="en-US"/>
              <a:t>An although we are concentrating on the SQL most databases will have something similar.</a:t>
            </a:r>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13</a:t>
            </a:fld>
            <a:endParaRPr lang="en-GB"/>
          </a:p>
        </p:txBody>
      </p:sp>
    </p:spTree>
    <p:extLst>
      <p:ext uri="{BB962C8B-B14F-4D97-AF65-F5344CB8AC3E}">
        <p14:creationId xmlns:p14="http://schemas.microsoft.com/office/powerpoint/2010/main" val="1504382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52525"/>
                </a:solidFill>
                <a:effectLst/>
                <a:latin typeface="Segoe UI" panose="020B0502040204020203" pitchFamily="34" charset="0"/>
              </a:rPr>
              <a:t> Instead of writing complex queries to seek database information, we can make use of T-SQL metadata functions to retrieve database info, which helps to save a great amount of time and effort.</a:t>
            </a:r>
          </a:p>
          <a:p>
            <a:endParaRPr lang="en-US" b="0" i="0">
              <a:solidFill>
                <a:srgbClr val="252525"/>
              </a:solidFill>
              <a:effectLst/>
              <a:latin typeface="Segoe UI" panose="020B0502040204020203" pitchFamily="34" charset="0"/>
            </a:endParaRPr>
          </a:p>
          <a:p>
            <a:r>
              <a:rPr lang="en-US" b="0" i="0">
                <a:solidFill>
                  <a:srgbClr val="252525"/>
                </a:solidFill>
                <a:effectLst/>
                <a:latin typeface="Segoe UI" panose="020B0502040204020203" pitchFamily="34" charset="0"/>
              </a:rPr>
              <a:t>Metadata can also be extremely useful when trying to monitor your environment for example however this is a whole topic which we briefly mentioned today.</a:t>
            </a:r>
          </a:p>
          <a:p>
            <a:endParaRPr lang="en-US" b="0" i="0">
              <a:solidFill>
                <a:srgbClr val="252525"/>
              </a:solidFill>
              <a:effectLst/>
              <a:latin typeface="Segoe UI" panose="020B0502040204020203" pitchFamily="34" charset="0"/>
            </a:endParaRPr>
          </a:p>
          <a:p>
            <a:r>
              <a:rPr lang="en-US" b="0" i="0">
                <a:solidFill>
                  <a:srgbClr val="252525"/>
                </a:solidFill>
                <a:effectLst/>
                <a:latin typeface="Segoe UI" panose="020B0502040204020203" pitchFamily="34" charset="0"/>
              </a:rPr>
              <a:t>First Question</a:t>
            </a:r>
          </a:p>
          <a:p>
            <a:endParaRPr lang="en-US" b="0" i="0">
              <a:solidFill>
                <a:srgbClr val="252525"/>
              </a:solidFill>
              <a:effectLst/>
              <a:latin typeface="Segoe UI" panose="020B0502040204020203" pitchFamily="34" charset="0"/>
            </a:endParaRPr>
          </a:p>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14</a:t>
            </a:fld>
            <a:endParaRPr lang="en-GB"/>
          </a:p>
        </p:txBody>
      </p:sp>
    </p:spTree>
    <p:extLst>
      <p:ext uri="{BB962C8B-B14F-4D97-AF65-F5344CB8AC3E}">
        <p14:creationId xmlns:p14="http://schemas.microsoft.com/office/powerpoint/2010/main" val="3551764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question?</a:t>
            </a:r>
          </a:p>
          <a:p>
            <a:endParaRPr lang="en-US"/>
          </a:p>
          <a:p>
            <a:r>
              <a:rPr lang="en-US"/>
              <a:t>Looks at the results</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15</a:t>
            </a:fld>
            <a:endParaRPr lang="en-GB"/>
          </a:p>
        </p:txBody>
      </p:sp>
    </p:spTree>
    <p:extLst>
      <p:ext uri="{BB962C8B-B14F-4D97-AF65-F5344CB8AC3E}">
        <p14:creationId xmlns:p14="http://schemas.microsoft.com/office/powerpoint/2010/main" val="279075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Within an ETL solution there are many places were the use of Metadata can help you stream line your coding and help automate repetitive tasks.</a:t>
            </a:r>
          </a:p>
          <a:p>
            <a:endParaRPr lang="en-US"/>
          </a:p>
        </p:txBody>
      </p:sp>
      <p:sp>
        <p:nvSpPr>
          <p:cNvPr id="4" name="Slide Number Placeholder 3"/>
          <p:cNvSpPr>
            <a:spLocks noGrp="1"/>
          </p:cNvSpPr>
          <p:nvPr>
            <p:ph type="sldNum" sz="quarter" idx="5"/>
          </p:nvPr>
        </p:nvSpPr>
        <p:spPr/>
        <p:txBody>
          <a:bodyPr/>
          <a:lstStyle/>
          <a:p>
            <a:fld id="{BC7F749F-AF8B-4D99-815A-EB932622867A}" type="slidenum">
              <a:rPr lang="en-GB" smtClean="0"/>
              <a:t>16</a:t>
            </a:fld>
            <a:endParaRPr lang="en-GB"/>
          </a:p>
        </p:txBody>
      </p:sp>
    </p:spTree>
    <p:extLst>
      <p:ext uri="{BB962C8B-B14F-4D97-AF65-F5344CB8AC3E}">
        <p14:creationId xmlns:p14="http://schemas.microsoft.com/office/powerpoint/2010/main" val="3348605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easiest place to start is with Management studio.  In the database under programmability, under function there is a special folder called Metadata functions.  This exist for on-prem and Azure.</a:t>
            </a:r>
          </a:p>
          <a:p>
            <a:endParaRPr lang="en-US"/>
          </a:p>
          <a:p>
            <a:r>
              <a:rPr lang="en-US"/>
              <a:t>There are some useful ones to note, probably the most well know</a:t>
            </a:r>
          </a:p>
          <a:p>
            <a:r>
              <a:rPr lang="en-US"/>
              <a:t>Is </a:t>
            </a:r>
            <a:r>
              <a:rPr lang="en-US" err="1"/>
              <a:t>Object_id</a:t>
            </a:r>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17</a:t>
            </a:fld>
            <a:endParaRPr lang="en-GB"/>
          </a:p>
        </p:txBody>
      </p:sp>
    </p:spTree>
    <p:extLst>
      <p:ext uri="{BB962C8B-B14F-4D97-AF65-F5344CB8AC3E}">
        <p14:creationId xmlns:p14="http://schemas.microsoft.com/office/powerpoint/2010/main" val="880236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especially when combined with an If Exists when you need to check the existence of view, constraint, tables </a:t>
            </a:r>
            <a:r>
              <a:rPr lang="en-US" err="1"/>
              <a:t>etc</a:t>
            </a:r>
            <a:r>
              <a:rPr lang="en-US"/>
              <a:t>, before creation or deletion for example</a:t>
            </a:r>
          </a:p>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18</a:t>
            </a:fld>
            <a:endParaRPr lang="en-GB"/>
          </a:p>
        </p:txBody>
      </p:sp>
    </p:spTree>
    <p:extLst>
      <p:ext uri="{BB962C8B-B14F-4D97-AF65-F5344CB8AC3E}">
        <p14:creationId xmlns:p14="http://schemas.microsoft.com/office/powerpoint/2010/main" val="2786747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you can get Metadata about a variety of objects from your server specification, installed version of software to details about the session </a:t>
            </a:r>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19</a:t>
            </a:fld>
            <a:endParaRPr lang="en-GB"/>
          </a:p>
        </p:txBody>
      </p:sp>
    </p:spTree>
    <p:extLst>
      <p:ext uri="{BB962C8B-B14F-4D97-AF65-F5344CB8AC3E}">
        <p14:creationId xmlns:p14="http://schemas.microsoft.com/office/powerpoint/2010/main" val="1637134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us on nicely to the next part the system tables &amp; views.</a:t>
            </a:r>
          </a:p>
          <a:p>
            <a:endParaRPr lang="en-US"/>
          </a:p>
          <a:p>
            <a:r>
              <a:rPr lang="en-US"/>
              <a:t>Although those functions are useful there are a host of information stored in various tables, views and DMV’s or Server Dynamic Management View’s.</a:t>
            </a:r>
          </a:p>
          <a:p>
            <a:endParaRPr lang="en-US"/>
          </a:p>
          <a:p>
            <a:r>
              <a:rPr lang="en-US"/>
              <a:t>For example </a:t>
            </a:r>
          </a:p>
          <a:p>
            <a:r>
              <a:rPr lang="en-US" err="1"/>
              <a:t>sys.dm_os_windows_info</a:t>
            </a:r>
            <a:r>
              <a:rPr lang="en-US"/>
              <a:t> give </a:t>
            </a:r>
            <a:r>
              <a:rPr lang="en-US" b="0" i="0">
                <a:solidFill>
                  <a:srgbClr val="161616"/>
                </a:solidFill>
                <a:effectLst/>
                <a:latin typeface="Segoe UI" panose="020B0502040204020203" pitchFamily="34" charset="0"/>
              </a:rPr>
              <a:t>Returns a miscellaneous set of useful information about the computer, and about the resources available to and consumed by SQL Server</a:t>
            </a:r>
          </a:p>
          <a:p>
            <a:endParaRPr lang="en-US"/>
          </a:p>
          <a:p>
            <a:endParaRPr lang="en-US"/>
          </a:p>
          <a:p>
            <a:r>
              <a:rPr lang="en-US"/>
              <a:t>DMV’s are your friend </a:t>
            </a:r>
            <a:r>
              <a:rPr lang="en-US">
                <a:sym typeface="Wingdings" panose="05000000000000000000" pitchFamily="2" charset="2"/>
              </a:rPr>
              <a:t></a:t>
            </a:r>
            <a:endParaRPr lang="en-US"/>
          </a:p>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20</a:t>
            </a:fld>
            <a:endParaRPr lang="en-GB"/>
          </a:p>
        </p:txBody>
      </p:sp>
    </p:spTree>
    <p:extLst>
      <p:ext uri="{BB962C8B-B14F-4D97-AF65-F5344CB8AC3E}">
        <p14:creationId xmlns:p14="http://schemas.microsoft.com/office/powerpoint/2010/main" val="226441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Dynamic management views (DMV) and functions return server state information that can be used to monitor the health of a server instance, diagnose problems, and tune performance.</a:t>
            </a:r>
          </a:p>
          <a:p>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a:solidFill>
                  <a:srgbClr val="161616"/>
                </a:solidFill>
                <a:latin typeface="Segoe UI" panose="020B0502040204020203" pitchFamily="34" charset="0"/>
              </a:rPr>
              <a:t>A few of our favorite ones are shown</a:t>
            </a:r>
          </a:p>
        </p:txBody>
      </p:sp>
      <p:sp>
        <p:nvSpPr>
          <p:cNvPr id="4" name="Slide Number Placeholder 3"/>
          <p:cNvSpPr>
            <a:spLocks noGrp="1"/>
          </p:cNvSpPr>
          <p:nvPr>
            <p:ph type="sldNum" sz="quarter" idx="5"/>
          </p:nvPr>
        </p:nvSpPr>
        <p:spPr/>
        <p:txBody>
          <a:bodyPr/>
          <a:lstStyle/>
          <a:p>
            <a:fld id="{BC7F749F-AF8B-4D99-815A-EB932622867A}" type="slidenum">
              <a:rPr lang="en-GB" smtClean="0"/>
              <a:t>21</a:t>
            </a:fld>
            <a:endParaRPr lang="en-GB"/>
          </a:p>
        </p:txBody>
      </p:sp>
    </p:spTree>
    <p:extLst>
      <p:ext uri="{BB962C8B-B14F-4D97-AF65-F5344CB8AC3E}">
        <p14:creationId xmlns:p14="http://schemas.microsoft.com/office/powerpoint/2010/main" val="1721340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information_schema</a:t>
            </a:r>
            <a:r>
              <a:rPr lang="en-US"/>
              <a:t>  is another way that SQL Server provides metadata, which can help if you are trying to understand a source database.</a:t>
            </a:r>
          </a:p>
          <a:p>
            <a:endParaRPr lang="en-US"/>
          </a:p>
          <a:p>
            <a:r>
              <a:rPr lang="en-US"/>
              <a:t>Here are a few examples of ones we use frequently – you see examples soon.#</a:t>
            </a:r>
          </a:p>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22</a:t>
            </a:fld>
            <a:endParaRPr lang="en-GB"/>
          </a:p>
        </p:txBody>
      </p:sp>
    </p:spTree>
    <p:extLst>
      <p:ext uri="{BB962C8B-B14F-4D97-AF65-F5344CB8AC3E}">
        <p14:creationId xmlns:p14="http://schemas.microsoft.com/office/powerpoint/2010/main" val="2799742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format of this presentation to ensure we cover as much of this very in-depth topic – is that have broken it down into 6 areas.</a:t>
            </a:r>
          </a:p>
          <a:p>
            <a:endParaRPr lang="en-US"/>
          </a:p>
          <a:p>
            <a:r>
              <a:rPr lang="en-US"/>
              <a:t>Firstly – there will be a quick introduction your speakers , next  I’ll cover the Metadata, stating what it is where you can find it and what information you can get from it.</a:t>
            </a:r>
          </a:p>
          <a:p>
            <a:endParaRPr lang="en-US"/>
          </a:p>
          <a:p>
            <a:r>
              <a:rPr lang="en-US"/>
              <a:t>Next Barney then we will take us into the building section and will shows how to use the metadata – expect questions</a:t>
            </a:r>
          </a:p>
          <a:p>
            <a:endParaRPr lang="en-US"/>
          </a:p>
          <a:p>
            <a:r>
              <a:rPr lang="en-US"/>
              <a:t>Following Barney – Emma will show you the how to use in your ADF solution but this would also equally apply to SSIS.</a:t>
            </a:r>
          </a:p>
          <a:p>
            <a:endParaRPr lang="en-US"/>
          </a:p>
          <a:p>
            <a:r>
              <a:rPr lang="en-US"/>
              <a:t> and finally back to Barney to show examples , and what is available  in Power Bi and again how to make your development easier.</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8856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examples of the System Stored procedures </a:t>
            </a:r>
          </a:p>
          <a:p>
            <a:endParaRPr lang="en-US"/>
          </a:p>
          <a:p>
            <a:r>
              <a:rPr lang="en-US" err="1"/>
              <a:t>SP_Helpsort</a:t>
            </a:r>
            <a:r>
              <a:rPr lang="en-US"/>
              <a:t> - returns the default collation for  a database.</a:t>
            </a:r>
          </a:p>
          <a:p>
            <a:endParaRPr lang="en-US"/>
          </a:p>
          <a:p>
            <a:r>
              <a:rPr lang="en-US" err="1"/>
              <a:t>Sp_databases</a:t>
            </a:r>
            <a:r>
              <a:rPr lang="en-US"/>
              <a:t> – list the database that resides in an instance</a:t>
            </a:r>
          </a:p>
          <a:p>
            <a:endParaRPr lang="en-US"/>
          </a:p>
          <a:p>
            <a:r>
              <a:rPr lang="en-US" err="1"/>
              <a:t>Sp_table_privileges</a:t>
            </a:r>
            <a:r>
              <a:rPr lang="en-US"/>
              <a:t> – returns a list of tables permissions , insert, deleted, update etc.</a:t>
            </a:r>
          </a:p>
          <a:p>
            <a:endParaRPr lang="en-US"/>
          </a:p>
          <a:p>
            <a:r>
              <a:rPr lang="en-US" err="1"/>
              <a:t>SP_Stored</a:t>
            </a:r>
            <a:r>
              <a:rPr lang="en-US"/>
              <a:t> _Procedures list all the stored procedures in the current environment.</a:t>
            </a:r>
          </a:p>
          <a:p>
            <a:endParaRPr lang="en-US"/>
          </a:p>
          <a:p>
            <a:r>
              <a:rPr lang="en-US" err="1"/>
              <a:t>SP_help</a:t>
            </a:r>
            <a:r>
              <a:rPr lang="en-US"/>
              <a:t> - Did you know the </a:t>
            </a:r>
            <a:r>
              <a:rPr lang="en-US" err="1"/>
              <a:t>sp_help</a:t>
            </a:r>
            <a:r>
              <a:rPr lang="en-US"/>
              <a:t> is linked to windows shortcut – Highlight a table and Alt + F1 (screenshot) </a:t>
            </a:r>
          </a:p>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23</a:t>
            </a:fld>
            <a:endParaRPr lang="en-GB"/>
          </a:p>
        </p:txBody>
      </p:sp>
    </p:spTree>
    <p:extLst>
      <p:ext uri="{BB962C8B-B14F-4D97-AF65-F5344CB8AC3E}">
        <p14:creationId xmlns:p14="http://schemas.microsoft.com/office/powerpoint/2010/main" val="4006648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done on the Order line table in the </a:t>
            </a:r>
            <a:r>
              <a:rPr lang="en-US" err="1"/>
              <a:t>WorldWide</a:t>
            </a:r>
            <a:r>
              <a:rPr lang="en-US"/>
              <a:t> Importers database</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24</a:t>
            </a:fld>
            <a:endParaRPr lang="en-GB"/>
          </a:p>
        </p:txBody>
      </p:sp>
    </p:spTree>
    <p:extLst>
      <p:ext uri="{BB962C8B-B14F-4D97-AF65-F5344CB8AC3E}">
        <p14:creationId xmlns:p14="http://schemas.microsoft.com/office/powerpoint/2010/main" val="3196497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5410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1801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46</a:t>
            </a:fld>
            <a:endParaRPr lang="en-GB"/>
          </a:p>
        </p:txBody>
      </p:sp>
    </p:spTree>
    <p:extLst>
      <p:ext uri="{BB962C8B-B14F-4D97-AF65-F5344CB8AC3E}">
        <p14:creationId xmlns:p14="http://schemas.microsoft.com/office/powerpoint/2010/main" val="740675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does that look like from a data movement perspective? How do we use meta data in this part of the process? The image shows where parameters can be added in the orchestration of data.</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47</a:t>
            </a:fld>
            <a:endParaRPr lang="en-GB"/>
          </a:p>
        </p:txBody>
      </p:sp>
    </p:spTree>
    <p:extLst>
      <p:ext uri="{BB962C8B-B14F-4D97-AF65-F5344CB8AC3E}">
        <p14:creationId xmlns:p14="http://schemas.microsoft.com/office/powerpoint/2010/main" val="189449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Parameterization can be used in many ways, with such use cases being connection parameters, filenames, output tables and appending details to filenames in outputs. There are other uses cases for it, these are just a few examples.</a:t>
            </a:r>
          </a:p>
          <a:p>
            <a:endParaRPr lang="en-US"/>
          </a:p>
          <a:p>
            <a:r>
              <a:rPr lang="en-US"/>
              <a:t>Although we have done this step in ADF it is possible to orchestrate data using other software, SSIS, Synapse Pipelines </a:t>
            </a:r>
            <a:r>
              <a:rPr lang="en-US" err="1"/>
              <a:t>etc</a:t>
            </a:r>
            <a:endParaRPr lang="en-US"/>
          </a:p>
          <a:p>
            <a:endParaRPr lang="en-US"/>
          </a:p>
        </p:txBody>
      </p:sp>
      <p:sp>
        <p:nvSpPr>
          <p:cNvPr id="4" name="Slide Number Placeholder 3"/>
          <p:cNvSpPr>
            <a:spLocks noGrp="1"/>
          </p:cNvSpPr>
          <p:nvPr>
            <p:ph type="sldNum" sz="quarter" idx="5"/>
          </p:nvPr>
        </p:nvSpPr>
        <p:spPr/>
        <p:txBody>
          <a:bodyPr/>
          <a:lstStyle/>
          <a:p>
            <a:fld id="{C124D79E-1B61-4AAF-983D-9237AC3F16AC}" type="slidenum">
              <a:rPr lang="en-GB" smtClean="0"/>
              <a:t>48</a:t>
            </a:fld>
            <a:endParaRPr lang="en-GB"/>
          </a:p>
        </p:txBody>
      </p:sp>
    </p:spTree>
    <p:extLst>
      <p:ext uri="{BB962C8B-B14F-4D97-AF65-F5344CB8AC3E}">
        <p14:creationId xmlns:p14="http://schemas.microsoft.com/office/powerpoint/2010/main" val="426614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with we need to look at establishing the connection for the linked service as everything in ADF starts here</a:t>
            </a:r>
          </a:p>
          <a:p>
            <a:r>
              <a:rPr lang="en-US"/>
              <a:t>When you parameterize a Data Source in ADF the Credentials are passed at run time so that there isn’t a requirement to constantly create connections to data sources.</a:t>
            </a:r>
          </a:p>
          <a:p>
            <a:r>
              <a:rPr lang="en-US"/>
              <a:t>When creating these connections it’s a good idea to parameterize the secret name and store any credentials in Azure Key Vault to make the environment more secure</a:t>
            </a:r>
          </a:p>
          <a:p>
            <a:r>
              <a:rPr lang="en-US"/>
              <a:t>Screenshot shows parameters input for database connection.</a:t>
            </a:r>
          </a:p>
          <a:p>
            <a:endParaRPr lang="en-US"/>
          </a:p>
        </p:txBody>
      </p:sp>
      <p:sp>
        <p:nvSpPr>
          <p:cNvPr id="4" name="Slide Number Placeholder 3"/>
          <p:cNvSpPr>
            <a:spLocks noGrp="1"/>
          </p:cNvSpPr>
          <p:nvPr>
            <p:ph type="sldNum" sz="quarter" idx="5"/>
          </p:nvPr>
        </p:nvSpPr>
        <p:spPr/>
        <p:txBody>
          <a:bodyPr/>
          <a:lstStyle/>
          <a:p>
            <a:fld id="{C124D79E-1B61-4AAF-983D-9237AC3F16AC}" type="slidenum">
              <a:rPr lang="en-GB" smtClean="0"/>
              <a:t>49</a:t>
            </a:fld>
            <a:endParaRPr lang="en-GB"/>
          </a:p>
        </p:txBody>
      </p:sp>
    </p:spTree>
    <p:extLst>
      <p:ext uri="{BB962C8B-B14F-4D97-AF65-F5344CB8AC3E}">
        <p14:creationId xmlns:p14="http://schemas.microsoft.com/office/powerpoint/2010/main" val="836355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creating parameters you need to select the dynamic content option that shows underneath the field you wish to populate and add in the parameter details.</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50</a:t>
            </a:fld>
            <a:endParaRPr lang="en-GB"/>
          </a:p>
        </p:txBody>
      </p:sp>
    </p:spTree>
    <p:extLst>
      <p:ext uri="{BB962C8B-B14F-4D97-AF65-F5344CB8AC3E}">
        <p14:creationId xmlns:p14="http://schemas.microsoft.com/office/powerpoint/2010/main" val="651761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linked service parameters shown here cover the Server/Instance Name, the database name, the username, password and table name. </a:t>
            </a:r>
          </a:p>
          <a:p>
            <a:endParaRPr lang="en-US"/>
          </a:p>
          <a:p>
            <a:r>
              <a:rPr lang="en-US"/>
              <a:t>Adding parameters in this way means that at runtime we should have a single </a:t>
            </a:r>
            <a:r>
              <a:rPr lang="en-US" sz="1800">
                <a:effectLst/>
                <a:latin typeface="Calibri" panose="020F0502020204030204" pitchFamily="34" charset="0"/>
                <a:ea typeface="Calibri" panose="020F0502020204030204" pitchFamily="34" charset="0"/>
                <a:cs typeface="Times New Roman" panose="02020603050405020304" pitchFamily="18" charset="0"/>
              </a:rPr>
              <a:t>pipeline using a single dataset with a single linked service</a:t>
            </a:r>
          </a:p>
          <a:p>
            <a:endParaRPr lang="en-US" sz="1800">
              <a:latin typeface="Calibri" panose="020F0502020204030204" pitchFamily="34" charset="0"/>
              <a:cs typeface="Times New Roman" panose="02020603050405020304" pitchFamily="18" charset="0"/>
            </a:endParaRPr>
          </a:p>
          <a:p>
            <a:r>
              <a:rPr lang="en-US" sz="1800">
                <a:latin typeface="Calibri" panose="020F0502020204030204" pitchFamily="34" charset="0"/>
                <a:cs typeface="Times New Roman" panose="02020603050405020304" pitchFamily="18" charset="0"/>
              </a:rPr>
              <a:t>Key vault</a:t>
            </a:r>
            <a:endParaRPr lang="en-GB"/>
          </a:p>
        </p:txBody>
      </p:sp>
      <p:sp>
        <p:nvSpPr>
          <p:cNvPr id="4" name="Slide Number Placeholder 3"/>
          <p:cNvSpPr>
            <a:spLocks noGrp="1"/>
          </p:cNvSpPr>
          <p:nvPr>
            <p:ph type="sldNum" sz="quarter" idx="5"/>
          </p:nvPr>
        </p:nvSpPr>
        <p:spPr/>
        <p:txBody>
          <a:bodyPr/>
          <a:lstStyle/>
          <a:p>
            <a:fld id="{C124D79E-1B61-4AAF-983D-9237AC3F16AC}" type="slidenum">
              <a:rPr lang="en-GB" smtClean="0"/>
              <a:t>51</a:t>
            </a:fld>
            <a:endParaRPr lang="en-GB"/>
          </a:p>
        </p:txBody>
      </p:sp>
    </p:spTree>
    <p:extLst>
      <p:ext uri="{BB962C8B-B14F-4D97-AF65-F5344CB8AC3E}">
        <p14:creationId xmlns:p14="http://schemas.microsoft.com/office/powerpoint/2010/main" val="3303249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3</a:t>
            </a:fld>
            <a:endParaRPr lang="en-GB"/>
          </a:p>
        </p:txBody>
      </p:sp>
    </p:spTree>
    <p:extLst>
      <p:ext uri="{BB962C8B-B14F-4D97-AF65-F5344CB8AC3E}">
        <p14:creationId xmlns:p14="http://schemas.microsoft.com/office/powerpoint/2010/main" val="880719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0000"/>
                </a:solidFill>
              </a:rPr>
              <a:t>Using the parameterized information, we can then start to look at moving the data. </a:t>
            </a:r>
          </a:p>
          <a:p>
            <a:r>
              <a:rPr lang="en-US">
                <a:solidFill>
                  <a:srgbClr val="FF0000"/>
                </a:solidFill>
              </a:rPr>
              <a:t>This activity will allow you to move data from source to target. </a:t>
            </a:r>
          </a:p>
          <a:p>
            <a:r>
              <a:rPr lang="en-US">
                <a:solidFill>
                  <a:srgbClr val="FF0000"/>
                </a:solidFill>
              </a:rPr>
              <a:t>We can leverage global parameters in each pipeline to move the data.</a:t>
            </a:r>
          </a:p>
          <a:p>
            <a:r>
              <a:rPr lang="en-US">
                <a:solidFill>
                  <a:srgbClr val="FF0000"/>
                </a:solidFill>
              </a:rPr>
              <a:t>It is possible to create target tables at this point as part of the activity by selecting the create table box within the copy activity, this then creates the table based on the meta data from the source.</a:t>
            </a:r>
          </a:p>
          <a:p>
            <a:endParaRPr lang="en-US"/>
          </a:p>
          <a:p>
            <a:endParaRPr lang="en-US"/>
          </a:p>
          <a:p>
            <a:endParaRPr lang="en-GB"/>
          </a:p>
        </p:txBody>
      </p:sp>
      <p:sp>
        <p:nvSpPr>
          <p:cNvPr id="4" name="Slide Number Placeholder 3"/>
          <p:cNvSpPr>
            <a:spLocks noGrp="1"/>
          </p:cNvSpPr>
          <p:nvPr>
            <p:ph type="sldNum" sz="quarter" idx="5"/>
          </p:nvPr>
        </p:nvSpPr>
        <p:spPr/>
        <p:txBody>
          <a:bodyPr/>
          <a:lstStyle/>
          <a:p>
            <a:fld id="{C124D79E-1B61-4AAF-983D-9237AC3F16AC}" type="slidenum">
              <a:rPr lang="en-GB" smtClean="0"/>
              <a:t>52</a:t>
            </a:fld>
            <a:endParaRPr lang="en-GB"/>
          </a:p>
        </p:txBody>
      </p:sp>
    </p:spTree>
    <p:extLst>
      <p:ext uri="{BB962C8B-B14F-4D97-AF65-F5344CB8AC3E}">
        <p14:creationId xmlns:p14="http://schemas.microsoft.com/office/powerpoint/2010/main" val="3362522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connected we need to think about data movement and pipelines, ADF is an orchestration tool that can be used for that purpose.</a:t>
            </a:r>
          </a:p>
          <a:p>
            <a:r>
              <a:rPr lang="en-US"/>
              <a:t>Within the workspace it is possible to have multiple pipelines.</a:t>
            </a:r>
          </a:p>
          <a:p>
            <a:r>
              <a:rPr lang="en-US"/>
              <a:t>Parameters can be defined within a pipeline to be reused over and over again</a:t>
            </a:r>
          </a:p>
          <a:p>
            <a:r>
              <a:rPr lang="en-US"/>
              <a:t>Pipelines that aren’t meta data driven can leave you with something like the image shown on the left</a:t>
            </a:r>
          </a:p>
          <a:p>
            <a:endParaRPr lang="en-US"/>
          </a:p>
          <a:p>
            <a:r>
              <a:rPr lang="en-US"/>
              <a:t>By parameterizing values pipelines have the power to become a pipeline</a:t>
            </a:r>
            <a:endParaRPr lang="en-GB"/>
          </a:p>
        </p:txBody>
      </p:sp>
      <p:sp>
        <p:nvSpPr>
          <p:cNvPr id="4" name="Slide Number Placeholder 3"/>
          <p:cNvSpPr>
            <a:spLocks noGrp="1"/>
          </p:cNvSpPr>
          <p:nvPr>
            <p:ph type="sldNum" sz="quarter" idx="5"/>
          </p:nvPr>
        </p:nvSpPr>
        <p:spPr/>
        <p:txBody>
          <a:bodyPr/>
          <a:lstStyle/>
          <a:p>
            <a:fld id="{C124D79E-1B61-4AAF-983D-9237AC3F16AC}" type="slidenum">
              <a:rPr lang="en-GB" smtClean="0"/>
              <a:t>53</a:t>
            </a:fld>
            <a:endParaRPr lang="en-GB"/>
          </a:p>
        </p:txBody>
      </p:sp>
    </p:spTree>
    <p:extLst>
      <p:ext uri="{BB962C8B-B14F-4D97-AF65-F5344CB8AC3E}">
        <p14:creationId xmlns:p14="http://schemas.microsoft.com/office/powerpoint/2010/main" val="231128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7709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57</a:t>
            </a:fld>
            <a:endParaRPr lang="en-GB"/>
          </a:p>
        </p:txBody>
      </p:sp>
    </p:spTree>
    <p:extLst>
      <p:ext uri="{BB962C8B-B14F-4D97-AF65-F5344CB8AC3E}">
        <p14:creationId xmlns:p14="http://schemas.microsoft.com/office/powerpoint/2010/main" val="513028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9591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I summarized  are there an y questions</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65</a:t>
            </a:fld>
            <a:endParaRPr lang="en-GB"/>
          </a:p>
        </p:txBody>
      </p:sp>
    </p:spTree>
    <p:extLst>
      <p:ext uri="{BB962C8B-B14F-4D97-AF65-F5344CB8AC3E}">
        <p14:creationId xmlns:p14="http://schemas.microsoft.com/office/powerpoint/2010/main" val="3076034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CC42353-CA34-486E-87BA-A20D518EF5E5}" type="slidenum">
              <a:rPr lang="en-GB" smtClean="0"/>
              <a:t>66</a:t>
            </a:fld>
            <a:endParaRPr lang="en-GB"/>
          </a:p>
        </p:txBody>
      </p:sp>
    </p:spTree>
    <p:extLst>
      <p:ext uri="{BB962C8B-B14F-4D97-AF65-F5344CB8AC3E}">
        <p14:creationId xmlns:p14="http://schemas.microsoft.com/office/powerpoint/2010/main" val="2150732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Conclusion. We’ve seen the  tools metadata provides us with and there are three stages towards the metadata driven data warehouse.</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68</a:t>
            </a:fld>
            <a:endParaRPr lang="en-GB"/>
          </a:p>
        </p:txBody>
      </p:sp>
    </p:spTree>
    <p:extLst>
      <p:ext uri="{BB962C8B-B14F-4D97-AF65-F5344CB8AC3E}">
        <p14:creationId xmlns:p14="http://schemas.microsoft.com/office/powerpoint/2010/main" val="2192092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Stage 1: Metadata provides you with a map. It shows you where things are and what you can expect to find when you get to them</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69</a:t>
            </a:fld>
            <a:endParaRPr lang="en-GB"/>
          </a:p>
        </p:txBody>
      </p:sp>
    </p:spTree>
    <p:extLst>
      <p:ext uri="{BB962C8B-B14F-4D97-AF65-F5344CB8AC3E}">
        <p14:creationId xmlns:p14="http://schemas.microsoft.com/office/powerpoint/2010/main" val="4015996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Stage 2: Metadata becomes your co-pilot, and you build together using script snippets, templates and built in tools to let metadata take the grunt work out of coding tasks.</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70</a:t>
            </a:fld>
            <a:endParaRPr lang="en-GB"/>
          </a:p>
        </p:txBody>
      </p:sp>
    </p:spTree>
    <p:extLst>
      <p:ext uri="{BB962C8B-B14F-4D97-AF65-F5344CB8AC3E}">
        <p14:creationId xmlns:p14="http://schemas.microsoft.com/office/powerpoint/2010/main" val="349905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6</a:t>
            </a:fld>
            <a:endParaRPr lang="en-GB"/>
          </a:p>
        </p:txBody>
      </p:sp>
    </p:spTree>
    <p:extLst>
      <p:ext uri="{BB962C8B-B14F-4D97-AF65-F5344CB8AC3E}">
        <p14:creationId xmlns:p14="http://schemas.microsoft.com/office/powerpoint/2010/main" val="3535234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Stage 3: Now metadata takes the wheel. Through collections of metadata, dynamic code and pipelines and, suitable tooling, large parts of the data warehouse build itself. Your task becomes one of guiding it and working to develop the code behind the functional code that extracts, loads and transforms your data.</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71</a:t>
            </a:fld>
            <a:endParaRPr lang="en-GB"/>
          </a:p>
        </p:txBody>
      </p:sp>
    </p:spTree>
    <p:extLst>
      <p:ext uri="{BB962C8B-B14F-4D97-AF65-F5344CB8AC3E}">
        <p14:creationId xmlns:p14="http://schemas.microsoft.com/office/powerpoint/2010/main" val="2492811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Stage 3 may be all you ever need, you’ve built your data warehouse, it’s easy to maintain and expand and will serve you for years to come.</a:t>
            </a:r>
            <a:br>
              <a:rPr lang="en-US"/>
            </a:br>
            <a:r>
              <a:rPr lang="en-US"/>
              <a:t>But there’s a layer beyond that for those of us whose next task is to move on to build another data warehouse, and another and another.</a:t>
            </a:r>
          </a:p>
          <a:p>
            <a:r>
              <a:rPr lang="en-US"/>
              <a:t>This is the realm of frameworks where the full build becomes repeatable.</a:t>
            </a:r>
            <a:endParaRPr lang="en-GB"/>
          </a:p>
        </p:txBody>
      </p:sp>
      <p:sp>
        <p:nvSpPr>
          <p:cNvPr id="4" name="Slide Number Placeholder 3"/>
          <p:cNvSpPr>
            <a:spLocks noGrp="1"/>
          </p:cNvSpPr>
          <p:nvPr>
            <p:ph type="sldNum" sz="quarter" idx="5"/>
          </p:nvPr>
        </p:nvSpPr>
        <p:spPr/>
        <p:txBody>
          <a:bodyPr/>
          <a:lstStyle/>
          <a:p>
            <a:fld id="{F786346C-9368-472C-8405-2F68C46877C6}" type="slidenum">
              <a:rPr lang="en-GB" smtClean="0"/>
              <a:t>72</a:t>
            </a:fld>
            <a:endParaRPr lang="en-GB"/>
          </a:p>
        </p:txBody>
      </p:sp>
    </p:spTree>
    <p:extLst>
      <p:ext uri="{BB962C8B-B14F-4D97-AF65-F5344CB8AC3E}">
        <p14:creationId xmlns:p14="http://schemas.microsoft.com/office/powerpoint/2010/main" val="2851703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Simpson Associates we have developed </a:t>
            </a:r>
            <a:r>
              <a:rPr lang="en-US" err="1"/>
              <a:t>apon</a:t>
            </a:r>
            <a:r>
              <a:rPr lang="en-US"/>
              <a:t> these few basis principles and have developed our ETL Framework, which has been developed through over 30 years in the industry solving customers issues across many industries, to allow us to deliver in a quality assured way.</a:t>
            </a:r>
          </a:p>
          <a:p>
            <a:endParaRPr lang="en-US"/>
          </a:p>
          <a:p>
            <a:r>
              <a:rPr lang="en-US" sz="1100"/>
              <a:t>Key points:-</a:t>
            </a:r>
            <a:br>
              <a:rPr lang="en-US" sz="1100"/>
            </a:br>
            <a:br>
              <a:rPr lang="en-US" sz="1100"/>
            </a:br>
            <a:r>
              <a:rPr lang="en-US" sz="1100"/>
              <a:t>Having done it hard way or the long way we are able to package our lessons learnt to benefits all our customers.</a:t>
            </a:r>
            <a:br>
              <a:rPr lang="en-US"/>
            </a:br>
            <a:br>
              <a:rPr lang="en-US"/>
            </a:br>
            <a:r>
              <a:rPr lang="en-US" sz="1200"/>
              <a:t>This is continually evolving based on current customer requirements and improvements in the underlying technologies.</a:t>
            </a:r>
          </a:p>
          <a:p>
            <a:br>
              <a:rPr lang="en-US" sz="1200"/>
            </a:br>
            <a:r>
              <a:rPr lang="en-US" sz="1200"/>
              <a:t>It’s a times saver for customer in terms of time, cost and mitigates risks through quality assurance.</a:t>
            </a:r>
          </a:p>
          <a:p>
            <a:endParaRPr lang="en-US" sz="1200"/>
          </a:p>
          <a:p>
            <a:r>
              <a:rPr lang="en-US" sz="1200"/>
              <a:t>What to hear more Go and visit out stand  8 next to Community Corner.</a:t>
            </a:r>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73</a:t>
            </a:fld>
            <a:endParaRPr lang="en-GB"/>
          </a:p>
        </p:txBody>
      </p:sp>
    </p:spTree>
    <p:extLst>
      <p:ext uri="{BB962C8B-B14F-4D97-AF65-F5344CB8AC3E}">
        <p14:creationId xmlns:p14="http://schemas.microsoft.com/office/powerpoint/2010/main" val="3521957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CC42353-CA34-486E-87BA-A20D518EF5E5}" type="slidenum">
              <a:rPr lang="en-GB" smtClean="0"/>
              <a:t>74</a:t>
            </a:fld>
            <a:endParaRPr lang="en-GB"/>
          </a:p>
        </p:txBody>
      </p:sp>
    </p:spTree>
    <p:extLst>
      <p:ext uri="{BB962C8B-B14F-4D97-AF65-F5344CB8AC3E}">
        <p14:creationId xmlns:p14="http://schemas.microsoft.com/office/powerpoint/2010/main" val="261347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7</a:t>
            </a:fld>
            <a:endParaRPr lang="en-GB"/>
          </a:p>
        </p:txBody>
      </p:sp>
    </p:spTree>
    <p:extLst>
      <p:ext uri="{BB962C8B-B14F-4D97-AF65-F5344CB8AC3E}">
        <p14:creationId xmlns:p14="http://schemas.microsoft.com/office/powerpoint/2010/main" val="2486523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8</a:t>
            </a:fld>
            <a:endParaRPr lang="en-GB"/>
          </a:p>
        </p:txBody>
      </p:sp>
    </p:spTree>
    <p:extLst>
      <p:ext uri="{BB962C8B-B14F-4D97-AF65-F5344CB8AC3E}">
        <p14:creationId xmlns:p14="http://schemas.microsoft.com/office/powerpoint/2010/main" val="2575666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Throughout this presentation we will ask questions  to keep it interactive but to check you are awake .</a:t>
            </a:r>
          </a:p>
          <a:p>
            <a:endParaRPr lang="it-IT"/>
          </a:p>
          <a:p>
            <a:r>
              <a:rPr lang="it-IT"/>
              <a:t>To do this we will be using a product called Slido – to get access can you go the following link.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CC9574-A819-4FE4-99A7-1E27AD09ADC2}"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994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42353-CA34-486E-87BA-A20D518EF5E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4893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quick search online in any generic search engine you would get many definitions of what metadata is?</a:t>
            </a:r>
          </a:p>
          <a:p>
            <a:endParaRPr lang="en-US"/>
          </a:p>
          <a:p>
            <a:r>
              <a:rPr lang="en-US"/>
              <a:t>In basic terms is just this information about the data, this is not related to  the contents of the tables, files, columns. Etc.  </a:t>
            </a:r>
            <a:endParaRPr lang="en-GB"/>
          </a:p>
        </p:txBody>
      </p:sp>
      <p:sp>
        <p:nvSpPr>
          <p:cNvPr id="4" name="Slide Number Placeholder 3"/>
          <p:cNvSpPr>
            <a:spLocks noGrp="1"/>
          </p:cNvSpPr>
          <p:nvPr>
            <p:ph type="sldNum" sz="quarter" idx="5"/>
          </p:nvPr>
        </p:nvSpPr>
        <p:spPr/>
        <p:txBody>
          <a:bodyPr/>
          <a:lstStyle/>
          <a:p>
            <a:fld id="{BC7F749F-AF8B-4D99-815A-EB932622867A}" type="slidenum">
              <a:rPr lang="en-GB" smtClean="0"/>
              <a:t>12</a:t>
            </a:fld>
            <a:endParaRPr lang="en-GB"/>
          </a:p>
        </p:txBody>
      </p:sp>
    </p:spTree>
    <p:extLst>
      <p:ext uri="{BB962C8B-B14F-4D97-AF65-F5344CB8AC3E}">
        <p14:creationId xmlns:p14="http://schemas.microsoft.com/office/powerpoint/2010/main" val="670339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3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FF76-4252-4E80-B7D1-0EBD9BDDC5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33C060E-64F2-4844-AB0E-478FE63C9D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4378AAF-4763-499A-9DF9-FC8DBD7A68D8}"/>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B6EFCC26-28D2-4AE6-860E-14AE76460E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F706DE-8E92-4021-9D4A-9F21060F6365}"/>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3880441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4CE7-0004-4C2C-A0F9-DB043529F7A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F6D6181-39BD-4D6B-BEA3-137E76E421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313193-DCF7-40E4-BDA3-70FEEF9711F8}"/>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F8215159-BD4B-4621-A259-FB18DEE5A6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AF732E-AF48-4CD7-86CD-EAA057EDE2CD}"/>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16088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54B6B-7898-41C5-BA2B-46B8A09C60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F4AD1A-AAC4-44BF-B5DC-4C3D2A7134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192341-EA5A-49F2-9D0B-F5C39208DDB2}"/>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E156FB7B-0053-4BF3-8781-FA3EA6DBEA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B2883A-5172-409E-9FB9-C4D07939AEC8}"/>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371001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D370B-8BF8-A748-B40F-B187F1BC48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0" name="Picture 9">
            <a:extLst>
              <a:ext uri="{FF2B5EF4-FFF2-40B4-BE49-F238E27FC236}">
                <a16:creationId xmlns:a16="http://schemas.microsoft.com/office/drawing/2014/main" id="{14ED5B65-9E0B-D040-A66D-1310D8D5692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024D9256-9A48-6740-8E8A-4FCF83C3B5DF}"/>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3" name="TextBox 12">
            <a:extLst>
              <a:ext uri="{FF2B5EF4-FFF2-40B4-BE49-F238E27FC236}">
                <a16:creationId xmlns:a16="http://schemas.microsoft.com/office/drawing/2014/main" id="{6E4C6FF4-9E86-384F-9659-0E93DF55976D}"/>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4" name="TextBox 13">
            <a:extLst>
              <a:ext uri="{FF2B5EF4-FFF2-40B4-BE49-F238E27FC236}">
                <a16:creationId xmlns:a16="http://schemas.microsoft.com/office/drawing/2014/main" id="{494A3C03-1D7A-D348-A0D8-F9D99E133BE1}"/>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4014400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D23405-3E19-364F-93C5-F561B9A5332A}"/>
              </a:ext>
            </a:extLst>
          </p:cNvPr>
          <p:cNvPicPr>
            <a:picLocks noChangeAspect="1"/>
          </p:cNvPicPr>
          <p:nvPr userDrawn="1"/>
        </p:nvPicPr>
        <p:blipFill rotWithShape="1">
          <a:blip r:embed="rId2" cstate="print">
            <a:alphaModFix amt="9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B3670B0E-9D57-5744-8DDE-2947EEA81F9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4824" y="6070838"/>
            <a:ext cx="1688855" cy="339280"/>
          </a:xfrm>
          <a:prstGeom prst="rect">
            <a:avLst/>
          </a:prstGeom>
        </p:spPr>
      </p:pic>
      <p:sp>
        <p:nvSpPr>
          <p:cNvPr id="4" name="Title 1">
            <a:extLst>
              <a:ext uri="{FF2B5EF4-FFF2-40B4-BE49-F238E27FC236}">
                <a16:creationId xmlns:a16="http://schemas.microsoft.com/office/drawing/2014/main" id="{E9C68A1B-00FE-C447-A20C-40B89551F25C}"/>
              </a:ext>
            </a:extLst>
          </p:cNvPr>
          <p:cNvSpPr>
            <a:spLocks noGrp="1"/>
          </p:cNvSpPr>
          <p:nvPr>
            <p:ph type="ctrTitle"/>
          </p:nvPr>
        </p:nvSpPr>
        <p:spPr>
          <a:xfrm>
            <a:off x="496721" y="488"/>
            <a:ext cx="7310718" cy="1091004"/>
          </a:xfrm>
        </p:spPr>
        <p:txBody>
          <a:bodyPr anchor="b"/>
          <a:lstStyle>
            <a:lvl1pPr algn="l">
              <a:defRPr sz="4000">
                <a:solidFill>
                  <a:srgbClr val="289CD7"/>
                </a:solidFill>
              </a:defRPr>
            </a:lvl1pPr>
          </a:lstStyle>
          <a:p>
            <a:r>
              <a:rPr lang="en-US"/>
              <a:t>Click to edit Master title style</a:t>
            </a:r>
            <a:endParaRPr lang="en-GB"/>
          </a:p>
        </p:txBody>
      </p:sp>
    </p:spTree>
    <p:extLst>
      <p:ext uri="{BB962C8B-B14F-4D97-AF65-F5344CB8AC3E}">
        <p14:creationId xmlns:p14="http://schemas.microsoft.com/office/powerpoint/2010/main" val="1822583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lide Brea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2DCC72-BF9A-114A-9F7B-D5177E07B3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103" t="9625" r="12214" b="-3064"/>
          <a:stretch/>
        </p:blipFill>
        <p:spPr>
          <a:xfrm>
            <a:off x="5513818" y="0"/>
            <a:ext cx="6715432" cy="5059415"/>
          </a:xfrm>
          <a:prstGeom prst="rect">
            <a:avLst/>
          </a:prstGeom>
          <a:ln w="152400" cap="rnd">
            <a:noFill/>
          </a:ln>
        </p:spPr>
      </p:pic>
      <p:pic>
        <p:nvPicPr>
          <p:cNvPr id="14" name="Picture 13">
            <a:extLst>
              <a:ext uri="{FF2B5EF4-FFF2-40B4-BE49-F238E27FC236}">
                <a16:creationId xmlns:a16="http://schemas.microsoft.com/office/drawing/2014/main" id="{226D506D-EDF2-DE4E-ADF6-8781AD025AC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31205" cy="6858000"/>
          </a:xfrm>
          <a:prstGeom prst="rect">
            <a:avLst/>
          </a:prstGeom>
        </p:spPr>
      </p:pic>
      <p:pic>
        <p:nvPicPr>
          <p:cNvPr id="8" name="Picture 7">
            <a:extLst>
              <a:ext uri="{FF2B5EF4-FFF2-40B4-BE49-F238E27FC236}">
                <a16:creationId xmlns:a16="http://schemas.microsoft.com/office/drawing/2014/main" id="{814CE790-5AFF-694B-9B36-2D7D6BADC53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pic>
        <p:nvPicPr>
          <p:cNvPr id="9" name="Picture 8">
            <a:extLst>
              <a:ext uri="{FF2B5EF4-FFF2-40B4-BE49-F238E27FC236}">
                <a16:creationId xmlns:a16="http://schemas.microsoft.com/office/drawing/2014/main" id="{B612CC69-B253-A647-9BC2-00B4B2F3DB9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0" name="Picture 9" descr="A close up of a logo&#10;&#10;Description automatically generated">
            <a:extLst>
              <a:ext uri="{FF2B5EF4-FFF2-40B4-BE49-F238E27FC236}">
                <a16:creationId xmlns:a16="http://schemas.microsoft.com/office/drawing/2014/main" id="{7AE3D78C-0BA9-A84C-B755-7AF5E839BC88}"/>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1" name="TextBox 10">
            <a:extLst>
              <a:ext uri="{FF2B5EF4-FFF2-40B4-BE49-F238E27FC236}">
                <a16:creationId xmlns:a16="http://schemas.microsoft.com/office/drawing/2014/main" id="{5D630B34-E0CE-374B-87CB-0A31E8E0F1CF}"/>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2" name="TextBox 11">
            <a:extLst>
              <a:ext uri="{FF2B5EF4-FFF2-40B4-BE49-F238E27FC236}">
                <a16:creationId xmlns:a16="http://schemas.microsoft.com/office/drawing/2014/main" id="{C3738504-771C-0F4A-827B-95600392F985}"/>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4" name="Title 1"/>
          <p:cNvSpPr>
            <a:spLocks noGrp="1"/>
          </p:cNvSpPr>
          <p:nvPr>
            <p:ph type="ctrTitle" hasCustomPrompt="1"/>
          </p:nvPr>
        </p:nvSpPr>
        <p:spPr>
          <a:xfrm>
            <a:off x="456500" y="2885879"/>
            <a:ext cx="5736918" cy="474014"/>
          </a:xfrm>
          <a:prstGeom prst="rect">
            <a:avLst/>
          </a:prstGeom>
        </p:spPr>
        <p:txBody>
          <a:bodyPr>
            <a:noAutofit/>
          </a:bodyPr>
          <a:lstStyle>
            <a:lvl1pPr algn="l">
              <a:defRPr sz="4000" b="0" baseline="0">
                <a:solidFill>
                  <a:schemeClr val="bg1"/>
                </a:solidFill>
              </a:defRPr>
            </a:lvl1pPr>
          </a:lstStyle>
          <a:p>
            <a:r>
              <a:rPr lang="en-US"/>
              <a:t>Click to edit Section Heading</a:t>
            </a:r>
            <a:endParaRPr lang="en-GB"/>
          </a:p>
        </p:txBody>
      </p:sp>
    </p:spTree>
    <p:extLst>
      <p:ext uri="{BB962C8B-B14F-4D97-AF65-F5344CB8AC3E}">
        <p14:creationId xmlns:p14="http://schemas.microsoft.com/office/powerpoint/2010/main" val="3708865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lide Brea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9DCF264-1023-D94C-9D6E-1EDF3F60502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518" t="16374" r="18767" b="2553"/>
          <a:stretch/>
        </p:blipFill>
        <p:spPr>
          <a:xfrm>
            <a:off x="5486924" y="0"/>
            <a:ext cx="6715432" cy="5049079"/>
          </a:xfrm>
          <a:prstGeom prst="rect">
            <a:avLst/>
          </a:prstGeom>
          <a:ln w="152400" cap="rnd">
            <a:noFill/>
          </a:ln>
        </p:spPr>
      </p:pic>
      <p:pic>
        <p:nvPicPr>
          <p:cNvPr id="14" name="Picture 13">
            <a:extLst>
              <a:ext uri="{FF2B5EF4-FFF2-40B4-BE49-F238E27FC236}">
                <a16:creationId xmlns:a16="http://schemas.microsoft.com/office/drawing/2014/main" id="{F1241E49-AB96-9445-BA84-0170078F8B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17758" cy="6858000"/>
          </a:xfrm>
          <a:prstGeom prst="rect">
            <a:avLst/>
          </a:prstGeom>
        </p:spPr>
      </p:pic>
      <p:pic>
        <p:nvPicPr>
          <p:cNvPr id="8" name="Picture 7">
            <a:extLst>
              <a:ext uri="{FF2B5EF4-FFF2-40B4-BE49-F238E27FC236}">
                <a16:creationId xmlns:a16="http://schemas.microsoft.com/office/drawing/2014/main" id="{814CE790-5AFF-694B-9B36-2D7D6BADC53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pic>
        <p:nvPicPr>
          <p:cNvPr id="9" name="Picture 8">
            <a:extLst>
              <a:ext uri="{FF2B5EF4-FFF2-40B4-BE49-F238E27FC236}">
                <a16:creationId xmlns:a16="http://schemas.microsoft.com/office/drawing/2014/main" id="{B612CC69-B253-A647-9BC2-00B4B2F3DB9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0" name="Picture 9" descr="A close up of a logo&#10;&#10;Description automatically generated">
            <a:extLst>
              <a:ext uri="{FF2B5EF4-FFF2-40B4-BE49-F238E27FC236}">
                <a16:creationId xmlns:a16="http://schemas.microsoft.com/office/drawing/2014/main" id="{7AE3D78C-0BA9-A84C-B755-7AF5E839BC88}"/>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1" name="TextBox 10">
            <a:extLst>
              <a:ext uri="{FF2B5EF4-FFF2-40B4-BE49-F238E27FC236}">
                <a16:creationId xmlns:a16="http://schemas.microsoft.com/office/drawing/2014/main" id="{5D630B34-E0CE-374B-87CB-0A31E8E0F1CF}"/>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2" name="TextBox 11">
            <a:extLst>
              <a:ext uri="{FF2B5EF4-FFF2-40B4-BE49-F238E27FC236}">
                <a16:creationId xmlns:a16="http://schemas.microsoft.com/office/drawing/2014/main" id="{C3738504-771C-0F4A-827B-95600392F985}"/>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4" name="Title 1"/>
          <p:cNvSpPr>
            <a:spLocks noGrp="1"/>
          </p:cNvSpPr>
          <p:nvPr>
            <p:ph type="ctrTitle" hasCustomPrompt="1"/>
          </p:nvPr>
        </p:nvSpPr>
        <p:spPr>
          <a:xfrm>
            <a:off x="356559" y="2818395"/>
            <a:ext cx="5736918" cy="474014"/>
          </a:xfrm>
          <a:prstGeom prst="rect">
            <a:avLst/>
          </a:prstGeom>
        </p:spPr>
        <p:txBody>
          <a:bodyPr>
            <a:noAutofit/>
          </a:bodyPr>
          <a:lstStyle>
            <a:lvl1pPr algn="l">
              <a:defRPr sz="4000" b="0" baseline="0">
                <a:solidFill>
                  <a:schemeClr val="bg1"/>
                </a:solidFill>
              </a:defRPr>
            </a:lvl1pPr>
          </a:lstStyle>
          <a:p>
            <a:r>
              <a:rPr lang="en-US"/>
              <a:t>Click to edit Section Heading</a:t>
            </a:r>
            <a:endParaRPr lang="en-GB"/>
          </a:p>
        </p:txBody>
      </p:sp>
    </p:spTree>
    <p:extLst>
      <p:ext uri="{BB962C8B-B14F-4D97-AF65-F5344CB8AC3E}">
        <p14:creationId xmlns:p14="http://schemas.microsoft.com/office/powerpoint/2010/main" val="1170251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CA227-1163-394A-A16B-317F9718E74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189" t="5309" r="6779" b="-8422"/>
          <a:stretch/>
        </p:blipFill>
        <p:spPr>
          <a:xfrm>
            <a:off x="4813152" y="0"/>
            <a:ext cx="7600822" cy="5506278"/>
          </a:xfrm>
          <a:prstGeom prst="rect">
            <a:avLst/>
          </a:prstGeom>
        </p:spPr>
      </p:pic>
      <p:pic>
        <p:nvPicPr>
          <p:cNvPr id="18" name="Picture 17">
            <a:extLst>
              <a:ext uri="{FF2B5EF4-FFF2-40B4-BE49-F238E27FC236}">
                <a16:creationId xmlns:a16="http://schemas.microsoft.com/office/drawing/2014/main" id="{B3975A63-9154-1F46-A5A2-971C579A7544}"/>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18772" t="5133" b="3755"/>
          <a:stretch/>
        </p:blipFill>
        <p:spPr>
          <a:xfrm>
            <a:off x="0" y="0"/>
            <a:ext cx="12413974"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324725"/>
            <a:ext cx="4426226"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3" name="Picture 12">
            <a:extLst>
              <a:ext uri="{FF2B5EF4-FFF2-40B4-BE49-F238E27FC236}">
                <a16:creationId xmlns:a16="http://schemas.microsoft.com/office/drawing/2014/main" id="{C2190971-6961-6349-8E36-82FD57DD7BD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E529CFB6-AEDD-3A41-A3F4-B7A7A19D3C8C}"/>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6" name="TextBox 15">
            <a:extLst>
              <a:ext uri="{FF2B5EF4-FFF2-40B4-BE49-F238E27FC236}">
                <a16:creationId xmlns:a16="http://schemas.microsoft.com/office/drawing/2014/main" id="{3F7DC14E-C343-EE4C-8A8C-239FD984C255}"/>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7" name="TextBox 16">
            <a:extLst>
              <a:ext uri="{FF2B5EF4-FFF2-40B4-BE49-F238E27FC236}">
                <a16:creationId xmlns:a16="http://schemas.microsoft.com/office/drawing/2014/main" id="{C7F9A1D3-AEEB-5F47-A4EB-D695EC1F9194}"/>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33705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pic>
        <p:nvPicPr>
          <p:cNvPr id="10" name="Picture 9" descr="A picture containing scene, building&#10;&#10;Description automatically generated">
            <a:extLst>
              <a:ext uri="{FF2B5EF4-FFF2-40B4-BE49-F238E27FC236}">
                <a16:creationId xmlns:a16="http://schemas.microsoft.com/office/drawing/2014/main" id="{2B3A071A-CE94-BB4A-BDA8-F3813F543B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479"/>
            <a:ext cx="12192000" cy="6858000"/>
          </a:xfrm>
          <a:prstGeom prst="rect">
            <a:avLst/>
          </a:prstGeom>
        </p:spPr>
      </p:pic>
      <p:pic>
        <p:nvPicPr>
          <p:cNvPr id="3" name="Picture 2">
            <a:extLst>
              <a:ext uri="{FF2B5EF4-FFF2-40B4-BE49-F238E27FC236}">
                <a16:creationId xmlns:a16="http://schemas.microsoft.com/office/drawing/2014/main" id="{2CF38768-E9FF-9545-A713-33B541F416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02" y="4479"/>
            <a:ext cx="12192000" cy="68580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877E9D2F-2BBE-3F4D-9BC7-A618FA1A56B6}"/>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09954" y="5924655"/>
            <a:ext cx="457200" cy="457200"/>
          </a:xfrm>
          <a:prstGeom prst="rect">
            <a:avLst/>
          </a:prstGeom>
        </p:spPr>
      </p:pic>
      <p:sp>
        <p:nvSpPr>
          <p:cNvPr id="18" name="TextBox 17">
            <a:extLst>
              <a:ext uri="{FF2B5EF4-FFF2-40B4-BE49-F238E27FC236}">
                <a16:creationId xmlns:a16="http://schemas.microsoft.com/office/drawing/2014/main" id="{81171BED-6E3A-9C49-8DE7-EB8B6105E661}"/>
              </a:ext>
            </a:extLst>
          </p:cNvPr>
          <p:cNvSpPr txBox="1"/>
          <p:nvPr userDrawn="1"/>
        </p:nvSpPr>
        <p:spPr>
          <a:xfrm>
            <a:off x="967154" y="6017721"/>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3" name="Picture 12">
            <a:extLst>
              <a:ext uri="{FF2B5EF4-FFF2-40B4-BE49-F238E27FC236}">
                <a16:creationId xmlns:a16="http://schemas.microsoft.com/office/drawing/2014/main" id="{EB5A23A9-7D58-4343-A735-CA5DA83336F9}"/>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FFC52D57-5EAD-1647-9FCA-AF73C612F79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6" name="TextBox 15">
            <a:extLst>
              <a:ext uri="{FF2B5EF4-FFF2-40B4-BE49-F238E27FC236}">
                <a16:creationId xmlns:a16="http://schemas.microsoft.com/office/drawing/2014/main" id="{3ADD8D88-FD4A-F146-960A-B813E8296B7A}"/>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7" name="TextBox 16">
            <a:extLst>
              <a:ext uri="{FF2B5EF4-FFF2-40B4-BE49-F238E27FC236}">
                <a16:creationId xmlns:a16="http://schemas.microsoft.com/office/drawing/2014/main" id="{DB417170-CF85-F347-AC14-30881D6639EB}"/>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2629962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218AFF-8C08-7540-A3D8-2F8EC50FC0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4" name="Picture 13">
            <a:extLst>
              <a:ext uri="{FF2B5EF4-FFF2-40B4-BE49-F238E27FC236}">
                <a16:creationId xmlns:a16="http://schemas.microsoft.com/office/drawing/2014/main" id="{D6C33FF2-1F0A-BA47-ACAC-9D8B61511B26}"/>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02DA483F-9671-A142-9069-CAB8089C97C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6" name="TextBox 15">
            <a:extLst>
              <a:ext uri="{FF2B5EF4-FFF2-40B4-BE49-F238E27FC236}">
                <a16:creationId xmlns:a16="http://schemas.microsoft.com/office/drawing/2014/main" id="{4288CB9D-7D26-9146-9989-91A0D5FFF446}"/>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7" name="TextBox 16">
            <a:extLst>
              <a:ext uri="{FF2B5EF4-FFF2-40B4-BE49-F238E27FC236}">
                <a16:creationId xmlns:a16="http://schemas.microsoft.com/office/drawing/2014/main" id="{6CB012C6-CDC0-B240-9D36-74CFCD9336DE}"/>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10715473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2C5529-B4CF-B246-837A-A6BC6F339D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502" y="0"/>
            <a:ext cx="12192000"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3" name="Picture 12">
            <a:extLst>
              <a:ext uri="{FF2B5EF4-FFF2-40B4-BE49-F238E27FC236}">
                <a16:creationId xmlns:a16="http://schemas.microsoft.com/office/drawing/2014/main" id="{987450CE-232A-8340-974E-2E8953217EB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F9ABB5D6-D461-F745-9735-95E968A5C3EC}"/>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6" name="TextBox 15">
            <a:extLst>
              <a:ext uri="{FF2B5EF4-FFF2-40B4-BE49-F238E27FC236}">
                <a16:creationId xmlns:a16="http://schemas.microsoft.com/office/drawing/2014/main" id="{8B2763EE-F015-0C4D-BB78-52C5CE37BE1D}"/>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7" name="TextBox 16">
            <a:extLst>
              <a:ext uri="{FF2B5EF4-FFF2-40B4-BE49-F238E27FC236}">
                <a16:creationId xmlns:a16="http://schemas.microsoft.com/office/drawing/2014/main" id="{991B0BAF-0172-744F-AC66-FFFE45235EB7}"/>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266741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99E3-B416-45D2-BFFC-45B153F13A7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7EE6D2-EAF3-4024-AEF4-044E008EAA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A20486-E422-4A68-8057-1C8D01474CC0}"/>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E6FA1633-783E-4F29-BB40-93F5C98339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058F75-181A-45D6-861A-F967F84F86CE}"/>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1758660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D370B-8BF8-A748-B40F-B187F1BC48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0" name="Picture 9">
            <a:extLst>
              <a:ext uri="{FF2B5EF4-FFF2-40B4-BE49-F238E27FC236}">
                <a16:creationId xmlns:a16="http://schemas.microsoft.com/office/drawing/2014/main" id="{14ED5B65-9E0B-D040-A66D-1310D8D5692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024D9256-9A48-6740-8E8A-4FCF83C3B5DF}"/>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3" name="TextBox 12">
            <a:extLst>
              <a:ext uri="{FF2B5EF4-FFF2-40B4-BE49-F238E27FC236}">
                <a16:creationId xmlns:a16="http://schemas.microsoft.com/office/drawing/2014/main" id="{6E4C6FF4-9E86-384F-9659-0E93DF55976D}"/>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4" name="TextBox 13">
            <a:extLst>
              <a:ext uri="{FF2B5EF4-FFF2-40B4-BE49-F238E27FC236}">
                <a16:creationId xmlns:a16="http://schemas.microsoft.com/office/drawing/2014/main" id="{494A3C03-1D7A-D348-A0D8-F9D99E133BE1}"/>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1767734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D3FA63-167C-924F-B768-201AFCCF7C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33F4BF9D-5B66-CC43-BC53-22F921DFB6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
        <p:nvSpPr>
          <p:cNvPr id="8" name="Title 1"/>
          <p:cNvSpPr>
            <a:spLocks noGrp="1"/>
          </p:cNvSpPr>
          <p:nvPr>
            <p:ph type="title"/>
          </p:nvPr>
        </p:nvSpPr>
        <p:spPr>
          <a:xfrm>
            <a:off x="483704" y="2513860"/>
            <a:ext cx="5352081" cy="807692"/>
          </a:xfrm>
          <a:prstGeom prst="rect">
            <a:avLst/>
          </a:prstGeom>
        </p:spPr>
        <p:txBody>
          <a:bodyPr>
            <a:normAutofit/>
          </a:bodyPr>
          <a:lstStyle>
            <a:lvl1pPr algn="l">
              <a:defRPr sz="4000" b="0" i="0">
                <a:solidFill>
                  <a:schemeClr val="bg1"/>
                </a:solidFill>
                <a:latin typeface="+mj-lt"/>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3725583"/>
            <a:ext cx="5351835" cy="390156"/>
          </a:xfrm>
          <a:prstGeom prst="rect">
            <a:avLst/>
          </a:prstGeom>
        </p:spPr>
        <p:txBody>
          <a:bodyPr>
            <a:normAutofit/>
          </a:bodyPr>
          <a:lstStyle>
            <a:lvl1pPr marL="0" indent="0">
              <a:buNone/>
              <a:defRPr lang="en-US" sz="1800" b="1" i="0" kern="1200" dirty="0" smtClean="0">
                <a:solidFill>
                  <a:schemeClr val="bg1"/>
                </a:solidFill>
                <a:latin typeface="+mn-lt"/>
                <a:ea typeface="Gill Sans Light" charset="0"/>
                <a:cs typeface="Gill Sans Light" charset="0"/>
              </a:defRPr>
            </a:lvl1pPr>
          </a:lstStyle>
          <a:p>
            <a:pPr lvl="0"/>
            <a:r>
              <a:rPr lang="en-US"/>
              <a:t>Click to edit Master text styles</a:t>
            </a:r>
          </a:p>
        </p:txBody>
      </p:sp>
      <p:pic>
        <p:nvPicPr>
          <p:cNvPr id="10" name="Picture 9">
            <a:extLst>
              <a:ext uri="{FF2B5EF4-FFF2-40B4-BE49-F238E27FC236}">
                <a16:creationId xmlns:a16="http://schemas.microsoft.com/office/drawing/2014/main" id="{2D255879-560F-4443-8F0A-6B4F05FFACD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C524E599-9291-AA4F-A74A-93D0A810BF7C}"/>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3" name="TextBox 12">
            <a:extLst>
              <a:ext uri="{FF2B5EF4-FFF2-40B4-BE49-F238E27FC236}">
                <a16:creationId xmlns:a16="http://schemas.microsoft.com/office/drawing/2014/main" id="{FA79DA19-B846-9D46-95D3-58B22A7465EB}"/>
              </a:ext>
            </a:extLst>
          </p:cNvPr>
          <p:cNvSpPr txBox="1"/>
          <p:nvPr userDrawn="1"/>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14" name="TextBox 13">
            <a:extLst>
              <a:ext uri="{FF2B5EF4-FFF2-40B4-BE49-F238E27FC236}">
                <a16:creationId xmlns:a16="http://schemas.microsoft.com/office/drawing/2014/main" id="{9A46D78D-9C2E-484D-B423-D9ACBC655387}"/>
              </a:ext>
            </a:extLst>
          </p:cNvPr>
          <p:cNvSpPr txBox="1"/>
          <p:nvPr userDrawn="1"/>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3563167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8_Standard &quot;all blank&quot;">
    <p:spTree>
      <p:nvGrpSpPr>
        <p:cNvPr id="1" name=""/>
        <p:cNvGrpSpPr/>
        <p:nvPr/>
      </p:nvGrpSpPr>
      <p:grpSpPr>
        <a:xfrm>
          <a:off x="0" y="0"/>
          <a:ext cx="0" cy="0"/>
          <a:chOff x="0" y="0"/>
          <a:chExt cx="0" cy="0"/>
        </a:xfrm>
      </p:grpSpPr>
      <p:sp>
        <p:nvSpPr>
          <p:cNvPr id="8" name="Text Placeholder 7"/>
          <p:cNvSpPr txBox="1">
            <a:spLocks/>
          </p:cNvSpPr>
          <p:nvPr userDrawn="1">
            <p:custDataLst>
              <p:tags r:id="rId1"/>
            </p:custDataLst>
          </p:nvPr>
        </p:nvSpPr>
        <p:spPr>
          <a:xfrm>
            <a:off x="7631296" y="4293096"/>
            <a:ext cx="4190712" cy="1385328"/>
          </a:xfrm>
          <a:prstGeom prst="rect">
            <a:avLst/>
          </a:prstGeom>
        </p:spPr>
        <p:txBody>
          <a:bodyPr vert="horz" lIns="91440" tIns="45720" rIns="91440" bIns="45720" rtlCol="0" anchor="b">
            <a:normAutofit/>
          </a:bodyPr>
          <a:lstStyle>
            <a:lvl1pPr marL="0" indent="0" algn="r" defTabSz="914400" rtl="0" eaLnBrk="1" latinLnBrk="0" hangingPunct="1">
              <a:spcBef>
                <a:spcPts val="0"/>
              </a:spcBef>
              <a:buClr>
                <a:srgbClr val="3C92D3"/>
              </a:buClr>
              <a:buFont typeface="Segoe UI" pitchFamily="34" charset="0"/>
              <a:buNone/>
              <a:defRPr kumimoji="0" lang="it-IT" sz="4000" b="0" kern="1200">
                <a:solidFill>
                  <a:srgbClr val="3C92D3"/>
                </a:solidFill>
                <a:latin typeface="Segoe UI Light" pitchFamily="34" charset="0"/>
                <a:ea typeface="+mn-ea"/>
                <a:cs typeface="+mn-cs"/>
              </a:defRPr>
            </a:lvl1pPr>
            <a:lvl2pPr marL="288000" indent="-180000" algn="l" defTabSz="914400" rtl="0" eaLnBrk="1" latinLnBrk="0" hangingPunct="1">
              <a:spcBef>
                <a:spcPct val="20000"/>
              </a:spcBef>
              <a:buClr>
                <a:srgbClr val="3C92D3"/>
              </a:buClr>
              <a:buFont typeface="Arial" pitchFamily="34" charset="0"/>
              <a:buChar char="•"/>
              <a:defRPr kumimoji="0" lang="it-IT" sz="1800" kern="1200">
                <a:solidFill>
                  <a:schemeClr val="tx1"/>
                </a:solidFill>
                <a:latin typeface="Segoe UI Light" pitchFamily="34" charset="0"/>
                <a:ea typeface="Segoe UI" pitchFamily="34" charset="0"/>
                <a:cs typeface="Segoe UI" pitchFamily="34" charset="0"/>
              </a:defRPr>
            </a:lvl2pPr>
            <a:lvl3pPr marL="648000" indent="-216000" algn="l" defTabSz="914400" rtl="0" eaLnBrk="1" latinLnBrk="0" hangingPunct="1">
              <a:spcBef>
                <a:spcPct val="20000"/>
              </a:spcBef>
              <a:buClr>
                <a:schemeClr val="tx1">
                  <a:lumMod val="75000"/>
                  <a:lumOff val="25000"/>
                </a:schemeClr>
              </a:buClr>
              <a:buFont typeface="Calibri" pitchFamily="34" charset="0"/>
              <a:buChar char="▪"/>
              <a:defRPr kumimoji="0" lang="it-IT" sz="1600" kern="1200">
                <a:solidFill>
                  <a:schemeClr val="tx1">
                    <a:lumMod val="50000"/>
                    <a:lumOff val="50000"/>
                  </a:schemeClr>
                </a:solidFill>
                <a:latin typeface="Segoe UI" pitchFamily="34" charset="0"/>
                <a:ea typeface="Segoe UI" pitchFamily="34" charset="0"/>
                <a:cs typeface="Segoe UI" pitchFamily="34" charset="0"/>
              </a:defRPr>
            </a:lvl3pPr>
            <a:lvl4pPr marL="936000" indent="-144000" algn="l" defTabSz="914400" rtl="0" eaLnBrk="1" latinLnBrk="0" hangingPunct="1">
              <a:spcBef>
                <a:spcPct val="20000"/>
              </a:spcBef>
              <a:buClr>
                <a:schemeClr val="tx1">
                  <a:lumMod val="50000"/>
                  <a:lumOff val="50000"/>
                </a:schemeClr>
              </a:buClr>
              <a:buFont typeface="Arial" pitchFamily="34" charset="0"/>
              <a:buChar char="•"/>
              <a:defRPr kumimoji="0" lang="it-IT" sz="1400" kern="1200">
                <a:solidFill>
                  <a:schemeClr val="tx1">
                    <a:lumMod val="50000"/>
                    <a:lumOff val="50000"/>
                  </a:schemeClr>
                </a:solidFill>
                <a:latin typeface="Segoe UI" pitchFamily="34" charset="0"/>
                <a:ea typeface="Segoe UI" pitchFamily="34" charset="0"/>
                <a:cs typeface="Segoe UI" pitchFamily="34" charset="0"/>
              </a:defRPr>
            </a:lvl4pPr>
            <a:lvl5pPr marL="1404000" indent="-228600" algn="l" defTabSz="914400" rtl="0" eaLnBrk="1" latinLnBrk="0" hangingPunct="1">
              <a:spcBef>
                <a:spcPct val="20000"/>
              </a:spcBef>
              <a:buClr>
                <a:srgbClr val="3C92D3"/>
              </a:buClr>
              <a:buFont typeface="Calibri" pitchFamily="34" charset="0"/>
              <a:buChar char="—"/>
              <a:defRPr kumimoji="0" lang="it-IT" sz="1400" kern="1200">
                <a:solidFill>
                  <a:schemeClr val="tx1">
                    <a:lumMod val="50000"/>
                    <a:lumOff val="50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kumimoji="0" lang="it-IT"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it-IT"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it-IT"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it-IT" sz="2000" kern="1200">
                <a:solidFill>
                  <a:schemeClr val="tx1"/>
                </a:solidFill>
                <a:latin typeface="+mn-lt"/>
                <a:ea typeface="+mn-ea"/>
                <a:cs typeface="+mn-cs"/>
              </a:defRPr>
            </a:lvl9pPr>
          </a:lstStyle>
          <a:p>
            <a:pPr fontAlgn="base">
              <a:spcAft>
                <a:spcPct val="0"/>
              </a:spcAft>
            </a:pPr>
            <a:endParaRPr sz="2200">
              <a:latin typeface="Segoe UI" pitchFamily="34" charset="0"/>
              <a:ea typeface="Segoe UI" pitchFamily="34" charset="0"/>
              <a:cs typeface="Segoe UI" pitchFamily="34" charset="0"/>
            </a:endParaRPr>
          </a:p>
        </p:txBody>
      </p:sp>
      <p:sp>
        <p:nvSpPr>
          <p:cNvPr id="11" name="Title 1"/>
          <p:cNvSpPr>
            <a:spLocks noGrp="1"/>
          </p:cNvSpPr>
          <p:nvPr>
            <p:ph type="title" hasCustomPrompt="1"/>
            <p:custDataLst>
              <p:tags r:id="rId2"/>
            </p:custDataLst>
          </p:nvPr>
        </p:nvSpPr>
        <p:spPr>
          <a:xfrm>
            <a:off x="581573" y="76200"/>
            <a:ext cx="11204027" cy="685800"/>
          </a:xfrm>
          <a:prstGeom prst="rect">
            <a:avLst/>
          </a:prstGeom>
        </p:spPr>
        <p:txBody>
          <a:bodyPr anchor="t" anchorCtr="0">
            <a:normAutofit/>
          </a:bodyPr>
          <a:lstStyle>
            <a:lvl1pPr algn="l" eaLnBrk="1" latinLnBrk="0" hangingPunct="1">
              <a:defRPr kumimoji="0" lang="it-IT" sz="3600" b="0">
                <a:solidFill>
                  <a:srgbClr val="3C92D3"/>
                </a:solidFill>
                <a:latin typeface="Segoe UI" pitchFamily="34" charset="0"/>
                <a:ea typeface="Segoe UI" pitchFamily="34" charset="0"/>
                <a:cs typeface="Segoe UI" pitchFamily="34" charset="0"/>
              </a:defRPr>
            </a:lvl1pPr>
          </a:lstStyle>
          <a:p>
            <a:pPr eaLnBrk="1" latinLnBrk="0" hangingPunct="1"/>
            <a:r>
              <a:rPr lang="it-IT"/>
              <a:t>Main Title</a:t>
            </a:r>
            <a:endParaRPr/>
          </a:p>
        </p:txBody>
      </p:sp>
      <p:sp>
        <p:nvSpPr>
          <p:cNvPr id="12" name="Content Placeholder 2"/>
          <p:cNvSpPr>
            <a:spLocks noGrp="1"/>
          </p:cNvSpPr>
          <p:nvPr>
            <p:ph idx="10" hasCustomPrompt="1"/>
            <p:custDataLst>
              <p:tags r:id="rId3"/>
            </p:custDataLst>
          </p:nvPr>
        </p:nvSpPr>
        <p:spPr>
          <a:xfrm>
            <a:off x="609600" y="1052736"/>
            <a:ext cx="10972800" cy="5544616"/>
          </a:xfrm>
        </p:spPr>
        <p:txBody>
          <a:bodyPr/>
          <a:lstStyle>
            <a:lvl1pPr marL="126900" indent="-216000" eaLnBrk="1" latinLnBrk="0" hangingPunct="1">
              <a:buFontTx/>
              <a:buBlip>
                <a:blip r:embed="rId5"/>
              </a:buBlip>
              <a:defRPr kumimoji="0" lang="it-IT" sz="2400" b="1">
                <a:solidFill>
                  <a:srgbClr val="272727"/>
                </a:solidFill>
              </a:defRPr>
            </a:lvl1pPr>
            <a:lvl2pPr marL="432000" indent="-216000" eaLnBrk="1" latinLnBrk="0" hangingPunct="1">
              <a:buFontTx/>
              <a:buBlip>
                <a:blip r:embed="rId6"/>
              </a:buBlip>
              <a:defRPr kumimoji="0" lang="it-IT" sz="2000">
                <a:solidFill>
                  <a:srgbClr val="424242"/>
                </a:solidFill>
              </a:defRPr>
            </a:lvl2pPr>
            <a:lvl3pPr marL="648000" indent="-216000" eaLnBrk="1" latinLnBrk="0" hangingPunct="1">
              <a:buFont typeface="Arial" pitchFamily="34" charset="0"/>
              <a:buChar char="•"/>
              <a:defRPr kumimoji="0" lang="it-IT">
                <a:solidFill>
                  <a:schemeClr val="tx1"/>
                </a:solidFill>
              </a:defRPr>
            </a:lvl3pPr>
            <a:lvl4pPr eaLnBrk="1" latinLnBrk="0" hangingPunct="1">
              <a:defRPr kumimoji="0" lang="it-IT">
                <a:solidFill>
                  <a:schemeClr val="tx1">
                    <a:lumMod val="50000"/>
                    <a:lumOff val="50000"/>
                  </a:schemeClr>
                </a:solidFill>
              </a:defRPr>
            </a:lvl4pPr>
            <a:lvl5pPr marL="1404000" indent="-228600" eaLnBrk="1" latinLnBrk="0" hangingPunct="1">
              <a:buFont typeface="Courier New" pitchFamily="49" charset="0"/>
              <a:buChar char="o"/>
              <a:defRPr kumimoji="0" lang="it-IT">
                <a:solidFill>
                  <a:schemeClr val="tx1">
                    <a:lumMod val="50000"/>
                    <a:lumOff val="50000"/>
                  </a:schemeClr>
                </a:solidFill>
              </a:defRPr>
            </a:lvl5pPr>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p>
        </p:txBody>
      </p:sp>
    </p:spTree>
    <p:extLst>
      <p:ext uri="{BB962C8B-B14F-4D97-AF65-F5344CB8AC3E}">
        <p14:creationId xmlns:p14="http://schemas.microsoft.com/office/powerpoint/2010/main" val="71349426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D23405-3E19-364F-93C5-F561B9A5332A}"/>
              </a:ext>
            </a:extLst>
          </p:cNvPr>
          <p:cNvPicPr>
            <a:picLocks noChangeAspect="1"/>
          </p:cNvPicPr>
          <p:nvPr userDrawn="1"/>
        </p:nvPicPr>
        <p:blipFill rotWithShape="1">
          <a:blip r:embed="rId2" cstate="print">
            <a:alphaModFix amt="9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B3670B0E-9D57-5744-8DDE-2947EEA81F9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4824" y="6070838"/>
            <a:ext cx="1688855" cy="339280"/>
          </a:xfrm>
          <a:prstGeom prst="rect">
            <a:avLst/>
          </a:prstGeom>
        </p:spPr>
      </p:pic>
      <p:sp>
        <p:nvSpPr>
          <p:cNvPr id="4" name="Title 1">
            <a:extLst>
              <a:ext uri="{FF2B5EF4-FFF2-40B4-BE49-F238E27FC236}">
                <a16:creationId xmlns:a16="http://schemas.microsoft.com/office/drawing/2014/main" id="{E9C68A1B-00FE-C447-A20C-40B89551F25C}"/>
              </a:ext>
            </a:extLst>
          </p:cNvPr>
          <p:cNvSpPr>
            <a:spLocks noGrp="1"/>
          </p:cNvSpPr>
          <p:nvPr>
            <p:ph type="ctrTitle"/>
          </p:nvPr>
        </p:nvSpPr>
        <p:spPr>
          <a:xfrm>
            <a:off x="496721" y="488"/>
            <a:ext cx="7310718" cy="1091004"/>
          </a:xfrm>
        </p:spPr>
        <p:txBody>
          <a:bodyPr anchor="b"/>
          <a:lstStyle>
            <a:lvl1pPr algn="l">
              <a:defRPr sz="4000">
                <a:solidFill>
                  <a:srgbClr val="289CD7"/>
                </a:solidFill>
              </a:defRPr>
            </a:lvl1pPr>
          </a:lstStyle>
          <a:p>
            <a:r>
              <a:rPr lang="en-US"/>
              <a:t>Click to edit Master title style</a:t>
            </a:r>
            <a:endParaRPr lang="en-GB"/>
          </a:p>
        </p:txBody>
      </p:sp>
    </p:spTree>
    <p:extLst>
      <p:ext uri="{BB962C8B-B14F-4D97-AF65-F5344CB8AC3E}">
        <p14:creationId xmlns:p14="http://schemas.microsoft.com/office/powerpoint/2010/main" val="42782492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A6C172-4130-6146-B45E-4F3241F91C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3043787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5B34D-4FAD-7343-9C6F-7992366D06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26011975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F395EC-7603-3D45-8583-0D284EE17FC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12137559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CBC8B-8951-0244-9077-DE3103ABE98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20181446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DEA22D-31F9-F046-8D22-7F47A0240D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988"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22347649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9B332-5DE7-B045-8658-0A018751E1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3369560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432A-EE1D-4E1B-9C8A-509145E36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44AF7FB-67F2-4A11-9E5F-33DC42A830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ED791A-904C-4213-9963-6498AB775AE4}"/>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1FF9AEAD-C77B-411A-9EB2-95D48F1D0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698320-65DD-4A9B-B615-B000A2F428A7}"/>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507017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0A1AF4-A019-C243-BFD8-148CE3354C1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4053074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896424-93AB-5041-9232-72D9994184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B2092FD-25FF-FA46-8350-CAC0E37144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704" y="367475"/>
            <a:ext cx="3299094" cy="662766"/>
          </a:xfrm>
          <a:prstGeom prst="rect">
            <a:avLst/>
          </a:prstGeom>
        </p:spPr>
      </p:pic>
    </p:spTree>
    <p:extLst>
      <p:ext uri="{BB962C8B-B14F-4D97-AF65-F5344CB8AC3E}">
        <p14:creationId xmlns:p14="http://schemas.microsoft.com/office/powerpoint/2010/main" val="1881921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6D5F69-A732-C145-8D2B-385152C416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70" y="6081878"/>
            <a:ext cx="1533653" cy="308101"/>
          </a:xfrm>
          <a:prstGeom prst="rect">
            <a:avLst/>
          </a:prstGeom>
        </p:spPr>
      </p:pic>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5F68F-618F-44AF-AD2D-0E697DF857B3}" type="slidenum">
              <a:rPr lang="en-US" smtClean="0"/>
              <a:t>‹#›</a:t>
            </a:fld>
            <a:endParaRPr lang="en-US"/>
          </a:p>
        </p:txBody>
      </p:sp>
    </p:spTree>
    <p:extLst>
      <p:ext uri="{BB962C8B-B14F-4D97-AF65-F5344CB8AC3E}">
        <p14:creationId xmlns:p14="http://schemas.microsoft.com/office/powerpoint/2010/main" val="5083984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4" name="Picture 3">
            <a:extLst>
              <a:ext uri="{FF2B5EF4-FFF2-40B4-BE49-F238E27FC236}">
                <a16:creationId xmlns:a16="http://schemas.microsoft.com/office/drawing/2014/main" id="{06465E90-229A-1441-ABF8-995A945D4791}"/>
              </a:ext>
            </a:extLst>
          </p:cNvPr>
          <p:cNvPicPr>
            <a:picLocks noChangeAspect="1"/>
          </p:cNvPicPr>
          <p:nvPr userDrawn="1"/>
        </p:nvPicPr>
        <p:blipFill>
          <a:blip r:embed="rId3"/>
          <a:stretch>
            <a:fillRect/>
          </a:stretch>
        </p:blipFill>
        <p:spPr>
          <a:xfrm>
            <a:off x="8153625" y="-753457"/>
            <a:ext cx="4534081" cy="3628761"/>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4007571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1_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5" name="Picture 4">
            <a:extLst>
              <a:ext uri="{FF2B5EF4-FFF2-40B4-BE49-F238E27FC236}">
                <a16:creationId xmlns:a16="http://schemas.microsoft.com/office/drawing/2014/main" id="{17A47192-32DF-654B-B430-82C8118EB6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38421" y="-955809"/>
            <a:ext cx="4684541" cy="3597477"/>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555616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4" name="Picture 3">
            <a:extLst>
              <a:ext uri="{FF2B5EF4-FFF2-40B4-BE49-F238E27FC236}">
                <a16:creationId xmlns:a16="http://schemas.microsoft.com/office/drawing/2014/main" id="{5C93ECF3-EC2E-AC48-B2FA-1E64B5872C9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7771409" y="0"/>
            <a:ext cx="4814232" cy="2640050"/>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419721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5" name="Picture 4">
            <a:extLst>
              <a:ext uri="{FF2B5EF4-FFF2-40B4-BE49-F238E27FC236}">
                <a16:creationId xmlns:a16="http://schemas.microsoft.com/office/drawing/2014/main" id="{8A0CBCAB-1C85-9647-AA76-AE8D0A1AAB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05499" y="-774822"/>
            <a:ext cx="4535680" cy="3411132"/>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675469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6" name="Picture 5">
            <a:extLst>
              <a:ext uri="{FF2B5EF4-FFF2-40B4-BE49-F238E27FC236}">
                <a16:creationId xmlns:a16="http://schemas.microsoft.com/office/drawing/2014/main" id="{177D1162-D71C-A74E-848F-1F93721097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066003" y="-750731"/>
            <a:ext cx="4535680" cy="3564550"/>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501123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7" name="Picture 6" descr="A picture containing sky, outdoor&#10;&#10;Description automatically generated">
            <a:extLst>
              <a:ext uri="{FF2B5EF4-FFF2-40B4-BE49-F238E27FC236}">
                <a16:creationId xmlns:a16="http://schemas.microsoft.com/office/drawing/2014/main" id="{AF2F4C06-D131-3A43-BB19-4D530E7BBB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552422">
            <a:off x="3924024" y="-4808927"/>
            <a:ext cx="1877621" cy="9910487"/>
          </a:xfrm>
          <a:prstGeom prst="trapezoid">
            <a:avLst>
              <a:gd name="adj" fmla="val 0"/>
            </a:avLst>
          </a:prstGeom>
        </p:spPr>
      </p:pic>
      <p:pic>
        <p:nvPicPr>
          <p:cNvPr id="6" name="Picture 5">
            <a:extLst>
              <a:ext uri="{FF2B5EF4-FFF2-40B4-BE49-F238E27FC236}">
                <a16:creationId xmlns:a16="http://schemas.microsoft.com/office/drawing/2014/main" id="{482FCFE2-BB78-324B-AFCB-029129694EB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021256" y="-391924"/>
            <a:ext cx="4599898" cy="3196022"/>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951334"/>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2329236"/>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4" name="Picture 13">
            <a:extLst>
              <a:ext uri="{FF2B5EF4-FFF2-40B4-BE49-F238E27FC236}">
                <a16:creationId xmlns:a16="http://schemas.microsoft.com/office/drawing/2014/main" id="{6DCEC472-4D9B-F944-823C-ADEA5419DD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20346" r="9524"/>
          <a:stretch/>
        </p:blipFill>
        <p:spPr>
          <a:xfrm>
            <a:off x="8153625" y="-80565"/>
            <a:ext cx="4049801" cy="2754317"/>
          </a:xfrm>
          <a:prstGeom prst="rect">
            <a:avLst/>
          </a:prstGeom>
        </p:spPr>
      </p:pic>
      <p:pic>
        <p:nvPicPr>
          <p:cNvPr id="15" name="Picture 14">
            <a:extLst>
              <a:ext uri="{FF2B5EF4-FFF2-40B4-BE49-F238E27FC236}">
                <a16:creationId xmlns:a16="http://schemas.microsoft.com/office/drawing/2014/main" id="{9180CD3D-5327-5F42-9DF9-C4FFF9E3758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4081222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5" name="Picture 4" descr="A picture containing indoor, person, table, floor&#10;&#10;Description automatically generated">
            <a:extLst>
              <a:ext uri="{FF2B5EF4-FFF2-40B4-BE49-F238E27FC236}">
                <a16:creationId xmlns:a16="http://schemas.microsoft.com/office/drawing/2014/main" id="{127C4A56-89F2-294B-9360-6D08B70E933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08" r="14520"/>
          <a:stretch/>
        </p:blipFill>
        <p:spPr>
          <a:xfrm>
            <a:off x="7167881" y="0"/>
            <a:ext cx="5024119" cy="2708366"/>
          </a:xfrm>
          <a:prstGeom prst="rect">
            <a:avLst/>
          </a:prstGeom>
        </p:spPr>
      </p:pic>
      <p:pic>
        <p:nvPicPr>
          <p:cNvPr id="8" name="Picture 7">
            <a:extLst>
              <a:ext uri="{FF2B5EF4-FFF2-40B4-BE49-F238E27FC236}">
                <a16:creationId xmlns:a16="http://schemas.microsoft.com/office/drawing/2014/main" id="{0C51EFC5-4AF4-494E-88CE-0E0566284E6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765130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45B4-C54E-4CA4-9DC6-98311197CA3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D7CCAF-D477-4896-8B08-306FDBABC3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D388DD8-86E7-4ADB-8072-E1B307CB2E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663CB2-E450-468D-BD71-7ECE40279688}"/>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6" name="Footer Placeholder 5">
            <a:extLst>
              <a:ext uri="{FF2B5EF4-FFF2-40B4-BE49-F238E27FC236}">
                <a16:creationId xmlns:a16="http://schemas.microsoft.com/office/drawing/2014/main" id="{68D48FD8-54E4-466D-BCFB-04E4B209E4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57F673C-986D-4FF0-AC9E-A1BCF1D48E0A}"/>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16054173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4905CA3D-C800-2145-9E4E-73ED9F3245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5036" r="2960"/>
          <a:stretch/>
        </p:blipFill>
        <p:spPr>
          <a:xfrm>
            <a:off x="8175069" y="-9115"/>
            <a:ext cx="4016932" cy="2948257"/>
          </a:xfrm>
          <a:prstGeom prst="rect">
            <a:avLst/>
          </a:prstGeom>
        </p:spPr>
      </p:pic>
      <p:pic>
        <p:nvPicPr>
          <p:cNvPr id="8" name="Picture 7">
            <a:extLst>
              <a:ext uri="{FF2B5EF4-FFF2-40B4-BE49-F238E27FC236}">
                <a16:creationId xmlns:a16="http://schemas.microsoft.com/office/drawing/2014/main" id="{D704AFE0-7692-B342-BA84-EEF71108666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9114"/>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28519469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10_Title Slide">
    <p:spTree>
      <p:nvGrpSpPr>
        <p:cNvPr id="1" name=""/>
        <p:cNvGrpSpPr/>
        <p:nvPr/>
      </p:nvGrpSpPr>
      <p:grpSpPr>
        <a:xfrm>
          <a:off x="0" y="0"/>
          <a:ext cx="0" cy="0"/>
          <a:chOff x="0" y="0"/>
          <a:chExt cx="0" cy="0"/>
        </a:xfrm>
      </p:grpSpPr>
      <p:pic>
        <p:nvPicPr>
          <p:cNvPr id="5" name="Picture 4" descr="A person standing in front of a computer&#10;&#10;Description automatically generated">
            <a:extLst>
              <a:ext uri="{FF2B5EF4-FFF2-40B4-BE49-F238E27FC236}">
                <a16:creationId xmlns:a16="http://schemas.microsoft.com/office/drawing/2014/main" id="{C103F18B-1BB6-3745-8263-283385A0CCF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796"/>
          <a:stretch/>
        </p:blipFill>
        <p:spPr>
          <a:xfrm>
            <a:off x="8021257" y="1173"/>
            <a:ext cx="4170744" cy="2920559"/>
          </a:xfrm>
          <a:prstGeom prst="rect">
            <a:avLst/>
          </a:prstGeom>
        </p:spPr>
      </p:pic>
      <p:pic>
        <p:nvPicPr>
          <p:cNvPr id="8" name="Picture 7">
            <a:extLst>
              <a:ext uri="{FF2B5EF4-FFF2-40B4-BE49-F238E27FC236}">
                <a16:creationId xmlns:a16="http://schemas.microsoft.com/office/drawing/2014/main" id="{CBB2C64F-79C8-004B-884E-7D775DD61E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03"/>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1495277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BEE1A9EF-FDD8-8047-AFFF-DE558E07258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Picture 4" descr="A group of people sitting at a table&#10;&#10;Description automatically generated">
            <a:extLst>
              <a:ext uri="{FF2B5EF4-FFF2-40B4-BE49-F238E27FC236}">
                <a16:creationId xmlns:a16="http://schemas.microsoft.com/office/drawing/2014/main" id="{00A0E997-19C2-2247-8909-8A46D42ACD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42404" y="0"/>
            <a:ext cx="4045131" cy="2696755"/>
          </a:xfrm>
          <a:prstGeom prst="rect">
            <a:avLst/>
          </a:prstGeom>
        </p:spPr>
      </p:pic>
      <p:pic>
        <p:nvPicPr>
          <p:cNvPr id="9" name="Picture 8">
            <a:extLst>
              <a:ext uri="{FF2B5EF4-FFF2-40B4-BE49-F238E27FC236}">
                <a16:creationId xmlns:a16="http://schemas.microsoft.com/office/drawing/2014/main" id="{FD136577-6C67-244E-A78F-74D283AABF4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03"/>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2125685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6" name="Picture 5" descr="A person sitting at a table using a computer&#10;&#10;Description automatically generated">
            <a:extLst>
              <a:ext uri="{FF2B5EF4-FFF2-40B4-BE49-F238E27FC236}">
                <a16:creationId xmlns:a16="http://schemas.microsoft.com/office/drawing/2014/main" id="{FFAAE736-625F-EE46-A8AB-81110818299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813"/>
          <a:stretch/>
        </p:blipFill>
        <p:spPr>
          <a:xfrm>
            <a:off x="7741074" y="0"/>
            <a:ext cx="4450926" cy="2912234"/>
          </a:xfrm>
          <a:prstGeom prst="rect">
            <a:avLst/>
          </a:prstGeom>
        </p:spPr>
      </p:pic>
      <p:pic>
        <p:nvPicPr>
          <p:cNvPr id="7" name="Picture 6">
            <a:extLst>
              <a:ext uri="{FF2B5EF4-FFF2-40B4-BE49-F238E27FC236}">
                <a16:creationId xmlns:a16="http://schemas.microsoft.com/office/drawing/2014/main" id="{BF057965-93A2-7140-A037-F9083E2D15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743738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CE94D1-1E9A-7640-97BD-C2471E07336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143169" y="0"/>
            <a:ext cx="4046652" cy="2697768"/>
          </a:xfrm>
          <a:prstGeom prst="rect">
            <a:avLst/>
          </a:prstGeom>
        </p:spPr>
      </p:pic>
      <p:pic>
        <p:nvPicPr>
          <p:cNvPr id="9" name="Picture 8">
            <a:extLst>
              <a:ext uri="{FF2B5EF4-FFF2-40B4-BE49-F238E27FC236}">
                <a16:creationId xmlns:a16="http://schemas.microsoft.com/office/drawing/2014/main" id="{EA175A8C-4081-BD4E-9A44-F1D3D011EA5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4086525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9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0B71B-2483-3040-821A-A3869F4B99A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158"/>
          <a:stretch/>
        </p:blipFill>
        <p:spPr>
          <a:xfrm>
            <a:off x="8162919" y="0"/>
            <a:ext cx="4029081" cy="2767504"/>
          </a:xfrm>
          <a:prstGeom prst="rect">
            <a:avLst/>
          </a:prstGeom>
        </p:spPr>
      </p:pic>
      <p:pic>
        <p:nvPicPr>
          <p:cNvPr id="8" name="Picture 7">
            <a:extLst>
              <a:ext uri="{FF2B5EF4-FFF2-40B4-BE49-F238E27FC236}">
                <a16:creationId xmlns:a16="http://schemas.microsoft.com/office/drawing/2014/main" id="{7AB99ACB-5CF8-CE47-BFE4-B9E319259B5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38227361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7" name="Picture 6" descr="A picture containing person, woman, outdoor, bed&#10;&#10;Description automatically generated">
            <a:extLst>
              <a:ext uri="{FF2B5EF4-FFF2-40B4-BE49-F238E27FC236}">
                <a16:creationId xmlns:a16="http://schemas.microsoft.com/office/drawing/2014/main" id="{13710CF3-2B64-6E45-A87F-1E8E89D464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69" t="3521" r="18197" b="-621"/>
          <a:stretch/>
        </p:blipFill>
        <p:spPr>
          <a:xfrm>
            <a:off x="8005845" y="0"/>
            <a:ext cx="4186155" cy="2697768"/>
          </a:xfrm>
          <a:prstGeom prst="rect">
            <a:avLst/>
          </a:prstGeom>
        </p:spPr>
      </p:pic>
      <p:pic>
        <p:nvPicPr>
          <p:cNvPr id="8" name="Picture 7">
            <a:extLst>
              <a:ext uri="{FF2B5EF4-FFF2-40B4-BE49-F238E27FC236}">
                <a16:creationId xmlns:a16="http://schemas.microsoft.com/office/drawing/2014/main" id="{8A1D3F45-FEEF-6444-979D-6922154DA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9114"/>
            <a:ext cx="12192000" cy="6866626"/>
          </a:xfrm>
          <a:prstGeom prst="rect">
            <a:avLst/>
          </a:prstGeom>
        </p:spPr>
      </p:pic>
      <p:sp>
        <p:nvSpPr>
          <p:cNvPr id="2" name="Title 1">
            <a:extLst>
              <a:ext uri="{FF2B5EF4-FFF2-40B4-BE49-F238E27FC236}">
                <a16:creationId xmlns:a16="http://schemas.microsoft.com/office/drawing/2014/main" id="{7B337C7D-F78C-4FF7-80AD-9CCE79DB75B6}"/>
              </a:ext>
            </a:extLst>
          </p:cNvPr>
          <p:cNvSpPr>
            <a:spLocks noGrp="1"/>
          </p:cNvSpPr>
          <p:nvPr>
            <p:ph type="ctrTitle"/>
          </p:nvPr>
        </p:nvSpPr>
        <p:spPr>
          <a:xfrm>
            <a:off x="496721" y="488"/>
            <a:ext cx="7310718" cy="1091004"/>
          </a:xfrm>
        </p:spPr>
        <p:txBody>
          <a:bodyPr anchor="b"/>
          <a:lstStyle>
            <a:lvl1pPr algn="l">
              <a:defRPr sz="4000">
                <a:solidFill>
                  <a:schemeClr val="tx2"/>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C6F2E742-C1C9-4656-8344-16E0662478EA}"/>
              </a:ext>
            </a:extLst>
          </p:cNvPr>
          <p:cNvSpPr>
            <a:spLocks noGrp="1"/>
          </p:cNvSpPr>
          <p:nvPr>
            <p:ph type="subTitle" idx="1"/>
          </p:nvPr>
        </p:nvSpPr>
        <p:spPr>
          <a:xfrm>
            <a:off x="496721" y="1717295"/>
            <a:ext cx="7524535"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5" name="Picture 14">
            <a:extLst>
              <a:ext uri="{FF2B5EF4-FFF2-40B4-BE49-F238E27FC236}">
                <a16:creationId xmlns:a16="http://schemas.microsoft.com/office/drawing/2014/main" id="{C1607EED-64B7-FA49-9859-A4599009E4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606" y="5909095"/>
            <a:ext cx="2061625" cy="662766"/>
          </a:xfrm>
          <a:prstGeom prst="rect">
            <a:avLst/>
          </a:prstGeom>
        </p:spPr>
      </p:pic>
    </p:spTree>
    <p:extLst>
      <p:ext uri="{BB962C8B-B14F-4D97-AF65-F5344CB8AC3E}">
        <p14:creationId xmlns:p14="http://schemas.microsoft.com/office/powerpoint/2010/main" val="5852114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8" name="Title 1"/>
          <p:cNvSpPr>
            <a:spLocks noGrp="1"/>
          </p:cNvSpPr>
          <p:nvPr>
            <p:ph type="title"/>
          </p:nvPr>
        </p:nvSpPr>
        <p:spPr>
          <a:xfrm>
            <a:off x="483704" y="322332"/>
            <a:ext cx="10515600" cy="807692"/>
          </a:xfrm>
          <a:prstGeom prst="rect">
            <a:avLst/>
          </a:prstGeom>
        </p:spPr>
        <p:txBody>
          <a:bodyPr>
            <a:normAutofit/>
          </a:bodyPr>
          <a:lstStyle>
            <a:lvl1pPr>
              <a:defRPr sz="4000" b="0" i="0">
                <a:solidFill>
                  <a:srgbClr val="525459"/>
                </a:solidFill>
                <a:latin typeface="Gill Sans Light" charset="0"/>
                <a:ea typeface="Gill Sans Light" charset="0"/>
                <a:cs typeface="Gill Sans Light" charset="0"/>
              </a:defRPr>
            </a:lvl1pPr>
          </a:lstStyle>
          <a:p>
            <a:r>
              <a:rPr lang="en-US"/>
              <a:t>Click to edit Master title style</a:t>
            </a:r>
          </a:p>
        </p:txBody>
      </p:sp>
      <p:sp>
        <p:nvSpPr>
          <p:cNvPr id="9" name="Text Placeholder 16"/>
          <p:cNvSpPr>
            <a:spLocks noGrp="1"/>
          </p:cNvSpPr>
          <p:nvPr>
            <p:ph type="body" sz="quarter" idx="10"/>
          </p:nvPr>
        </p:nvSpPr>
        <p:spPr>
          <a:xfrm>
            <a:off x="484189" y="1130300"/>
            <a:ext cx="10515116" cy="390156"/>
          </a:xfrm>
          <a:prstGeom prst="rect">
            <a:avLst/>
          </a:prstGeom>
        </p:spPr>
        <p:txBody>
          <a:bodyPr>
            <a:normAutofit/>
          </a:bodyPr>
          <a:lstStyle>
            <a:lvl1pPr marL="0" indent="0">
              <a:buNone/>
              <a:defRPr lang="en-US" sz="1800" b="1" i="0" kern="1200" dirty="0" smtClean="0">
                <a:solidFill>
                  <a:schemeClr val="accent3"/>
                </a:solidFill>
                <a:latin typeface="Gill Sans Light" charset="0"/>
                <a:ea typeface="Gill Sans Light" charset="0"/>
                <a:cs typeface="Gill Sans Light" charset="0"/>
              </a:defRPr>
            </a:lvl1pPr>
          </a:lstStyle>
          <a:p>
            <a:pPr lvl="0"/>
            <a:r>
              <a:rPr lang="en-US"/>
              <a:t>Click to edit Master text styles</a:t>
            </a:r>
          </a:p>
        </p:txBody>
      </p:sp>
      <p:sp>
        <p:nvSpPr>
          <p:cNvPr id="10" name="Text Placeholder 19"/>
          <p:cNvSpPr>
            <a:spLocks noGrp="1"/>
          </p:cNvSpPr>
          <p:nvPr>
            <p:ph type="body" sz="quarter" idx="11" hasCustomPrompt="1"/>
          </p:nvPr>
        </p:nvSpPr>
        <p:spPr>
          <a:xfrm>
            <a:off x="484189" y="1520826"/>
            <a:ext cx="10515116" cy="488728"/>
          </a:xfrm>
          <a:prstGeom prst="rect">
            <a:avLst/>
          </a:prstGeom>
        </p:spPr>
        <p:txBody>
          <a:bodyPr>
            <a:normAutofit/>
          </a:bodyPr>
          <a:lstStyle>
            <a:lvl1pPr marL="0" indent="0">
              <a:buNone/>
              <a:defRPr sz="1300" b="0" i="0" baseline="0">
                <a:solidFill>
                  <a:srgbClr val="525459"/>
                </a:solidFill>
                <a:latin typeface="Gill Sans Light" charset="0"/>
                <a:ea typeface="Gill Sans Light" charset="0"/>
                <a:cs typeface="Gill Sans Light" charset="0"/>
              </a:defRPr>
            </a:lvl1pPr>
          </a:lstStyle>
          <a:p>
            <a:pPr lvl="0"/>
            <a:r>
              <a:rPr lang="en-US"/>
              <a:t>Click to edit body text</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88624" y="6079997"/>
            <a:ext cx="1776977" cy="511503"/>
          </a:xfrm>
          <a:prstGeom prst="rect">
            <a:avLst/>
          </a:prstGeom>
        </p:spPr>
      </p:pic>
    </p:spTree>
    <p:extLst>
      <p:ext uri="{BB962C8B-B14F-4D97-AF65-F5344CB8AC3E}">
        <p14:creationId xmlns:p14="http://schemas.microsoft.com/office/powerpoint/2010/main" val="1050931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D7DBA-157A-4115-89A5-63C6AABDD81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D1A1DC-A6DD-4790-A231-72F267B8D1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385CA3-CFC5-4A87-90A2-BF2600D6D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593A716-A893-4DC1-A712-5FD827252C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577A0F-0CF5-4B6B-B2AB-88CEF0C412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F9E6071-AC0F-40D7-875E-BEFC51E161CA}"/>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8" name="Footer Placeholder 7">
            <a:extLst>
              <a:ext uri="{FF2B5EF4-FFF2-40B4-BE49-F238E27FC236}">
                <a16:creationId xmlns:a16="http://schemas.microsoft.com/office/drawing/2014/main" id="{4A2A9FBA-BFC4-4B09-9636-3C9F0959708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A608B4-98C9-4314-8818-E804B3B6C773}"/>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373088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21E3-12B3-4B6B-906C-DEC7845E980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EF331BE-F935-4146-B9B5-FD1EAD5AD3CA}"/>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4" name="Footer Placeholder 3">
            <a:extLst>
              <a:ext uri="{FF2B5EF4-FFF2-40B4-BE49-F238E27FC236}">
                <a16:creationId xmlns:a16="http://schemas.microsoft.com/office/drawing/2014/main" id="{B8FCF172-9797-434D-BE0E-194640CAB32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CE6A8CC-5658-4FBF-84A3-7BE66DC470B3}"/>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699542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4F846-A77E-4C98-B016-640C91EABE7F}"/>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3" name="Footer Placeholder 2">
            <a:extLst>
              <a:ext uri="{FF2B5EF4-FFF2-40B4-BE49-F238E27FC236}">
                <a16:creationId xmlns:a16="http://schemas.microsoft.com/office/drawing/2014/main" id="{76C293B6-B0A3-450D-970B-73311CB3C26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B7C200-2281-4694-B35D-AE3A861C0119}"/>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1455564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D7C7-A57B-43FE-A476-5F5D2BF55A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CE5C98-01F2-414A-A1F8-63770DF486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5FDF1DB-3EA4-400F-B66D-CC5CA9CD7F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7C712-314B-46BE-9854-82A69545A30A}"/>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6" name="Footer Placeholder 5">
            <a:extLst>
              <a:ext uri="{FF2B5EF4-FFF2-40B4-BE49-F238E27FC236}">
                <a16:creationId xmlns:a16="http://schemas.microsoft.com/office/drawing/2014/main" id="{33A92705-E520-4DC3-9D6D-C49D544E7C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B6113CF-207B-42A1-93E9-DE60FE2E5728}"/>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2056634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BD4D-4059-4A33-AD13-039E2CEFED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CE0586B-FE02-416F-9872-62136FD32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32C7328-2E96-4B23-8AB4-E54622F828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2AAA7-7767-4DEE-BD73-A566B4BCE5B3}"/>
              </a:ext>
            </a:extLst>
          </p:cNvPr>
          <p:cNvSpPr>
            <a:spLocks noGrp="1"/>
          </p:cNvSpPr>
          <p:nvPr>
            <p:ph type="dt" sz="half" idx="10"/>
          </p:nvPr>
        </p:nvSpPr>
        <p:spPr/>
        <p:txBody>
          <a:bodyPr/>
          <a:lstStyle/>
          <a:p>
            <a:fld id="{DC7DFE68-71B1-4F1F-8EB6-A0E9BEF4120E}" type="datetimeFigureOut">
              <a:rPr lang="en-GB" smtClean="0"/>
              <a:t>22/03/2023</a:t>
            </a:fld>
            <a:endParaRPr lang="en-GB"/>
          </a:p>
        </p:txBody>
      </p:sp>
      <p:sp>
        <p:nvSpPr>
          <p:cNvPr id="6" name="Footer Placeholder 5">
            <a:extLst>
              <a:ext uri="{FF2B5EF4-FFF2-40B4-BE49-F238E27FC236}">
                <a16:creationId xmlns:a16="http://schemas.microsoft.com/office/drawing/2014/main" id="{5FBC5430-077E-42FB-BCAA-757E4B14EA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A9E834-F7A3-4995-A8F7-FB9B8C3B51C6}"/>
              </a:ext>
            </a:extLst>
          </p:cNvPr>
          <p:cNvSpPr>
            <a:spLocks noGrp="1"/>
          </p:cNvSpPr>
          <p:nvPr>
            <p:ph type="sldNum" sz="quarter" idx="12"/>
          </p:nvPr>
        </p:nvSpPr>
        <p:spPr/>
        <p:txBody>
          <a:bodyPr/>
          <a:lstStyle/>
          <a:p>
            <a:fld id="{9E1E9B24-D87F-4351-8459-BCD7D4A1A1FD}" type="slidenum">
              <a:rPr lang="en-GB" smtClean="0"/>
              <a:t>‹#›</a:t>
            </a:fld>
            <a:endParaRPr lang="en-GB"/>
          </a:p>
        </p:txBody>
      </p:sp>
    </p:spTree>
    <p:extLst>
      <p:ext uri="{BB962C8B-B14F-4D97-AF65-F5344CB8AC3E}">
        <p14:creationId xmlns:p14="http://schemas.microsoft.com/office/powerpoint/2010/main" val="1333354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theme" Target="../theme/theme2.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CC0FE7-2A5F-4302-B971-2CCF7C2490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0A83DD-BDFE-4904-937F-846A609297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F118F3-30A4-4EDD-8964-4FDD6F6A4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DFE68-71B1-4F1F-8EB6-A0E9BEF4120E}" type="datetimeFigureOut">
              <a:rPr lang="en-GB" smtClean="0"/>
              <a:t>22/03/2023</a:t>
            </a:fld>
            <a:endParaRPr lang="en-GB"/>
          </a:p>
        </p:txBody>
      </p:sp>
      <p:sp>
        <p:nvSpPr>
          <p:cNvPr id="5" name="Footer Placeholder 4">
            <a:extLst>
              <a:ext uri="{FF2B5EF4-FFF2-40B4-BE49-F238E27FC236}">
                <a16:creationId xmlns:a16="http://schemas.microsoft.com/office/drawing/2014/main" id="{1890001B-E011-4BD0-8C33-BCD1AB33C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C161269-A339-497B-A8B8-85485D3F2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1E9B24-D87F-4351-8459-BCD7D4A1A1FD}" type="slidenum">
              <a:rPr lang="en-GB" smtClean="0"/>
              <a:t>‹#›</a:t>
            </a:fld>
            <a:endParaRPr lang="en-GB"/>
          </a:p>
        </p:txBody>
      </p:sp>
    </p:spTree>
    <p:extLst>
      <p:ext uri="{BB962C8B-B14F-4D97-AF65-F5344CB8AC3E}">
        <p14:creationId xmlns:p14="http://schemas.microsoft.com/office/powerpoint/2010/main" val="1905275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597119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20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800100" indent="-342900" algn="l" defTabSz="914400" rtl="0" eaLnBrk="1" latinLnBrk="0" hangingPunct="1">
        <a:spcBef>
          <a:spcPct val="20000"/>
        </a:spcBef>
        <a:buFont typeface="Arial" pitchFamily="34" charset="0"/>
        <a:buChar char="•"/>
        <a:defRPr sz="2000" kern="1200">
          <a:solidFill>
            <a:srgbClr val="575757"/>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4F8CD8"/>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575757"/>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4F8CD8"/>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essionize.com/app/speaker/session/399240"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7.xml"/><Relationship Id="rId7" Type="http://schemas.openxmlformats.org/officeDocument/2006/relationships/image" Target="../media/image6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7.xml"/><Relationship Id="rId5" Type="http://schemas.openxmlformats.org/officeDocument/2006/relationships/tags" Target="../tags/tag9.xml"/><Relationship Id="rId4"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12.xml"/><Relationship Id="rId7" Type="http://schemas.openxmlformats.org/officeDocument/2006/relationships/notesSlide" Target="../notesSlides/notesSlide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7.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17.xml"/><Relationship Id="rId7" Type="http://schemas.openxmlformats.org/officeDocument/2006/relationships/image" Target="../media/image6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7.xml"/><Relationship Id="rId5" Type="http://schemas.openxmlformats.org/officeDocument/2006/relationships/tags" Target="../tags/tag19.xml"/><Relationship Id="rId4" Type="http://schemas.openxmlformats.org/officeDocument/2006/relationships/tags" Target="../tags/tag18.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3.xml"/><Relationship Id="rId16"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4.png"/><Relationship Id="rId4" Type="http://schemas.openxmlformats.org/officeDocument/2006/relationships/image" Target="../media/image53.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3.emf"/><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5.xml"/><Relationship Id="rId1" Type="http://schemas.openxmlformats.org/officeDocument/2006/relationships/slideLayout" Target="../slideLayouts/slideLayout35.xml"/><Relationship Id="rId5" Type="http://schemas.openxmlformats.org/officeDocument/2006/relationships/image" Target="../media/image52.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75.jpeg"/></Relationships>
</file>

<file path=ppt/slides/_rels/slide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79.jpeg"/><Relationship Id="rId5" Type="http://schemas.openxmlformats.org/officeDocument/2006/relationships/image" Target="../media/image47.png"/><Relationship Id="rId4" Type="http://schemas.openxmlformats.org/officeDocument/2006/relationships/image" Target="../media/image78.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themeOverride" Target="../theme/themeOverride1.xml"/><Relationship Id="rId6" Type="http://schemas.openxmlformats.org/officeDocument/2006/relationships/image" Target="../media/image52.png"/><Relationship Id="rId5" Type="http://schemas.openxmlformats.org/officeDocument/2006/relationships/image" Target="../media/image47.png"/><Relationship Id="rId4" Type="http://schemas.openxmlformats.org/officeDocument/2006/relationships/image" Target="../media/image80.jpeg"/></Relationships>
</file>

<file path=ppt/slides/_rels/slide5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82.jpeg"/><Relationship Id="rId5" Type="http://schemas.openxmlformats.org/officeDocument/2006/relationships/image" Target="../media/image47.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84.jpeg"/><Relationship Id="rId5" Type="http://schemas.openxmlformats.org/officeDocument/2006/relationships/image" Target="../media/image54.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hyperlink" Target="https://eisteddfod.wales/about-us/past-locations" TargetMode="External"/><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51.png"/><Relationship Id="rId4" Type="http://schemas.openxmlformats.org/officeDocument/2006/relationships/image" Target="../media/image47.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ocs.tabulareditor.com/te2/Useful-script-snippets.html" TargetMode="External"/><Relationship Id="rId2" Type="http://schemas.openxmlformats.org/officeDocument/2006/relationships/image" Target="../media/image87.png"/><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22.xml"/><Relationship Id="rId7" Type="http://schemas.openxmlformats.org/officeDocument/2006/relationships/image" Target="../media/image63.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7.xml"/><Relationship Id="rId5" Type="http://schemas.openxmlformats.org/officeDocument/2006/relationships/tags" Target="../tags/tag24.xml"/><Relationship Id="rId4" Type="http://schemas.openxmlformats.org/officeDocument/2006/relationships/tags" Target="../tags/tag23.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hyperlink" Target="https://www.pexels.com/photo/boy-child-cute-map-576835/" TargetMode="External"/><Relationship Id="rId4" Type="http://schemas.openxmlformats.org/officeDocument/2006/relationships/image" Target="../media/image88.jpeg"/></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61.png"/><Relationship Id="rId4" Type="http://schemas.openxmlformats.org/officeDocument/2006/relationships/image" Target="../media/image52.png"/><Relationship Id="rId9" Type="http://schemas.openxmlformats.org/officeDocument/2006/relationships/image" Target="../media/image47.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hyperlink" Target="http://www.popsugar.com/entertainment/photo-gallery/35970403/image/35971171/Goose-Maverick-From-Top-Gun" TargetMode="External"/><Relationship Id="rId4" Type="http://schemas.openxmlformats.org/officeDocument/2006/relationships/image" Target="../media/image89.jpeg"/></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hyperlink" Target="https://www.fool.com/investing/2020/03/17/googles-waymo-suspends-rides-with-human-drivers-ke.aspx" TargetMode="External"/><Relationship Id="rId4" Type="http://schemas.openxmlformats.org/officeDocument/2006/relationships/image" Target="../media/image90.jpe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hyperlink" Target="https://www.windley.com/archives/2017/01/a_universal_trust_framework.shtml" TargetMode="External"/><Relationship Id="rId4" Type="http://schemas.openxmlformats.org/officeDocument/2006/relationships/image" Target="../media/image91.jpeg"/></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mailto:info@simpson-associates.co.uk" TargetMode="External"/><Relationship Id="rId7" Type="http://schemas.openxmlformats.org/officeDocument/2006/relationships/image" Target="https://chart.apis.google.com/chart?cht=qr&amp;chs=300x300&amp;chl=https%3a%2f%2fsqlb.it%2f%3f10093"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simpson-associates.co.uk/"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png"/><Relationship Id="rId3" Type="http://schemas.openxmlformats.org/officeDocument/2006/relationships/image" Target="../media/image50.png"/><Relationship Id="rId7" Type="http://schemas.openxmlformats.org/officeDocument/2006/relationships/image" Target="../media/image58.png"/><Relationship Id="rId12"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54.png"/><Relationship Id="rId11" Type="http://schemas.openxmlformats.org/officeDocument/2006/relationships/hyperlink" Target="https://pixabay.com/en/fire-blast-flames-burn-red-orange-312259/" TargetMode="External"/><Relationship Id="rId5" Type="http://schemas.openxmlformats.org/officeDocument/2006/relationships/image" Target="../media/image53.png"/><Relationship Id="rId10" Type="http://schemas.openxmlformats.org/officeDocument/2006/relationships/image" Target="../media/image62.png"/><Relationship Id="rId4" Type="http://schemas.openxmlformats.org/officeDocument/2006/relationships/image" Target="../media/image52.pn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79494B1-6FA5-4F41-ACDF-3B828B47F5DF}"/>
              </a:ext>
            </a:extLst>
          </p:cNvPr>
          <p:cNvSpPr>
            <a:spLocks noGrp="1"/>
          </p:cNvSpPr>
          <p:nvPr>
            <p:ph type="ctrTitle"/>
          </p:nvPr>
        </p:nvSpPr>
        <p:spPr/>
        <p:txBody>
          <a:bodyPr>
            <a:normAutofit fontScale="90000"/>
          </a:bodyPr>
          <a:lstStyle/>
          <a:p>
            <a:pPr algn="l"/>
            <a:r>
              <a:rPr lang="en-US" b="1" i="0" strike="noStrike">
                <a:solidFill>
                  <a:schemeClr val="bg1"/>
                </a:solidFill>
                <a:effectLst/>
                <a:latin typeface="open sans" panose="020B0606030504020204" pitchFamily="34" charset="0"/>
                <a:hlinkClick r:id="rId3">
                  <a:extLst>
                    <a:ext uri="{A12FA001-AC4F-418D-AE19-62706E023703}">
                      <ahyp:hlinkClr xmlns:ahyp="http://schemas.microsoft.com/office/drawing/2018/hyperlinkcolor" val="tx"/>
                    </a:ext>
                  </a:extLst>
                </a:hlinkClick>
              </a:rPr>
              <a:t>The Metadata Driven Data Warehouse</a:t>
            </a:r>
            <a:br>
              <a:rPr lang="en-US">
                <a:solidFill>
                  <a:schemeClr val="bg1"/>
                </a:solidFill>
                <a:latin typeface="Open Sans" charset="0"/>
                <a:ea typeface="Open Sans" charset="0"/>
                <a:cs typeface="Open Sans" charset="0"/>
              </a:rPr>
            </a:br>
            <a:endParaRPr lang="en-US">
              <a:solidFill>
                <a:schemeClr val="bg1"/>
              </a:solidFill>
              <a:latin typeface="Open Sans" charset="0"/>
              <a:ea typeface="Open Sans" charset="0"/>
              <a:cs typeface="Open Sans" charset="0"/>
            </a:endParaRPr>
          </a:p>
        </p:txBody>
      </p:sp>
      <p:pic>
        <p:nvPicPr>
          <p:cNvPr id="10" name="Picture 9">
            <a:extLst>
              <a:ext uri="{FF2B5EF4-FFF2-40B4-BE49-F238E27FC236}">
                <a16:creationId xmlns:a16="http://schemas.microsoft.com/office/drawing/2014/main" id="{3C1D72FC-3986-A54F-8C26-6768206166B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0A968986-1F69-1B40-B0C7-DD8554A17D1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12" name="TextBox 11">
            <a:extLst>
              <a:ext uri="{FF2B5EF4-FFF2-40B4-BE49-F238E27FC236}">
                <a16:creationId xmlns:a16="http://schemas.microsoft.com/office/drawing/2014/main" id="{8055A585-22C8-E34F-AE59-4E87EC73DC0E}"/>
              </a:ext>
            </a:extLst>
          </p:cNvPr>
          <p:cNvSpPr txBox="1"/>
          <p:nvPr/>
        </p:nvSpPr>
        <p:spPr>
          <a:xfrm>
            <a:off x="967154" y="6004533"/>
            <a:ext cx="119594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Open Sans" charset="0"/>
                <a:ea typeface="Open Sans" charset="0"/>
                <a:cs typeface="Open Sans" charset="0"/>
              </a:rPr>
              <a:t>@</a:t>
            </a:r>
            <a:r>
              <a:rPr kumimoji="0" lang="en-GB" sz="1400" b="0" i="0" u="none" strike="noStrike" kern="1200" cap="none" spc="0" normalizeH="0" baseline="0" noProof="0" err="1">
                <a:ln>
                  <a:noFill/>
                </a:ln>
                <a:solidFill>
                  <a:srgbClr val="FFFFFF"/>
                </a:solidFill>
                <a:effectLst/>
                <a:uLnTx/>
                <a:uFillTx/>
                <a:latin typeface="Open Sans" charset="0"/>
                <a:ea typeface="Open Sans" charset="0"/>
                <a:cs typeface="Open Sans" charset="0"/>
              </a:rPr>
              <a:t>simassoc</a:t>
            </a:r>
            <a:endParaRPr kumimoji="0" lang="en-GB" sz="1400" b="0" i="0" u="none" strike="noStrike" kern="1200" cap="none" spc="0" normalizeH="0" baseline="0" noProof="0">
              <a:ln>
                <a:noFill/>
              </a:ln>
              <a:solidFill>
                <a:srgbClr val="FFFFFF"/>
              </a:solidFill>
              <a:effectLst/>
              <a:uLnTx/>
              <a:uFillTx/>
              <a:latin typeface="Open Sans" charset="0"/>
              <a:ea typeface="Open Sans" charset="0"/>
              <a:cs typeface="Open Sans" charset="0"/>
            </a:endParaRPr>
          </a:p>
        </p:txBody>
      </p:sp>
      <p:sp>
        <p:nvSpPr>
          <p:cNvPr id="13" name="TextBox 12">
            <a:extLst>
              <a:ext uri="{FF2B5EF4-FFF2-40B4-BE49-F238E27FC236}">
                <a16:creationId xmlns:a16="http://schemas.microsoft.com/office/drawing/2014/main" id="{69DD1EA2-3D17-D94A-968E-AFDC17AB8119}"/>
              </a:ext>
            </a:extLst>
          </p:cNvPr>
          <p:cNvSpPr txBox="1"/>
          <p:nvPr/>
        </p:nvSpPr>
        <p:spPr>
          <a:xfrm>
            <a:off x="2752443" y="5997337"/>
            <a:ext cx="206070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Open Sans" charset="0"/>
                <a:ea typeface="Open Sans" charset="0"/>
                <a:cs typeface="Open Sans" charset="0"/>
              </a:rPr>
              <a:t>simpson</a:t>
            </a:r>
            <a:r>
              <a:rPr kumimoji="0" lang="en-GB" sz="1400" b="0" i="0" u="none" strike="noStrike" kern="1200" cap="none" spc="0" normalizeH="0" baseline="0" noProof="0">
                <a:ln>
                  <a:noFill/>
                </a:ln>
                <a:solidFill>
                  <a:srgbClr val="FFFFFF"/>
                </a:solidFill>
                <a:effectLst/>
                <a:uLnTx/>
                <a:uFillTx/>
                <a:latin typeface="Open Sans" charset="0"/>
                <a:ea typeface="Open Sans" charset="0"/>
                <a:cs typeface="Open Sans" charset="0"/>
              </a:rPr>
              <a:t>-associates</a:t>
            </a:r>
          </a:p>
        </p:txBody>
      </p:sp>
      <p:sp>
        <p:nvSpPr>
          <p:cNvPr id="2" name="TextBox 1">
            <a:extLst>
              <a:ext uri="{FF2B5EF4-FFF2-40B4-BE49-F238E27FC236}">
                <a16:creationId xmlns:a16="http://schemas.microsoft.com/office/drawing/2014/main" id="{50F7519B-89C6-4052-AC3B-D5754743E3F5}"/>
              </a:ext>
            </a:extLst>
          </p:cNvPr>
          <p:cNvSpPr txBox="1"/>
          <p:nvPr/>
        </p:nvSpPr>
        <p:spPr>
          <a:xfrm>
            <a:off x="741405" y="4287795"/>
            <a:ext cx="5066271" cy="923330"/>
          </a:xfrm>
          <a:prstGeom prst="rect">
            <a:avLst/>
          </a:prstGeom>
          <a:noFill/>
        </p:spPr>
        <p:txBody>
          <a:bodyPr wrap="square" rtlCol="0">
            <a:spAutoFit/>
          </a:bodyPr>
          <a:lstStyle/>
          <a:p>
            <a:r>
              <a:rPr lang="en-US">
                <a:solidFill>
                  <a:schemeClr val="bg1"/>
                </a:solidFill>
              </a:rPr>
              <a:t>Ruth Pearson</a:t>
            </a:r>
          </a:p>
          <a:p>
            <a:r>
              <a:rPr lang="en-US">
                <a:solidFill>
                  <a:schemeClr val="bg1"/>
                </a:solidFill>
              </a:rPr>
              <a:t>Barney Lawrence</a:t>
            </a:r>
          </a:p>
          <a:p>
            <a:r>
              <a:rPr lang="en-US">
                <a:solidFill>
                  <a:schemeClr val="bg1"/>
                </a:solidFill>
              </a:rPr>
              <a:t>Emma Dolling</a:t>
            </a:r>
            <a:endParaRPr lang="en-GB">
              <a:solidFill>
                <a:schemeClr val="bg1"/>
              </a:solidFill>
            </a:endParaRPr>
          </a:p>
        </p:txBody>
      </p:sp>
      <p:pic>
        <p:nvPicPr>
          <p:cNvPr id="3" name="Picture 2" descr="Logo&#10;&#10;Description automatically generated">
            <a:extLst>
              <a:ext uri="{FF2B5EF4-FFF2-40B4-BE49-F238E27FC236}">
                <a16:creationId xmlns:a16="http://schemas.microsoft.com/office/drawing/2014/main" id="{6689EF92-0938-1517-0A28-2077D0BDA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954" y="1027746"/>
            <a:ext cx="3559054" cy="1664267"/>
          </a:xfrm>
          <a:prstGeom prst="rect">
            <a:avLst/>
          </a:prstGeom>
        </p:spPr>
      </p:pic>
      <p:sp>
        <p:nvSpPr>
          <p:cNvPr id="6" name="TextBox 5">
            <a:extLst>
              <a:ext uri="{FF2B5EF4-FFF2-40B4-BE49-F238E27FC236}">
                <a16:creationId xmlns:a16="http://schemas.microsoft.com/office/drawing/2014/main" id="{BE0AA88C-C52E-AF52-AD0A-65D66B2AD2A9}"/>
              </a:ext>
            </a:extLst>
          </p:cNvPr>
          <p:cNvSpPr txBox="1"/>
          <p:nvPr/>
        </p:nvSpPr>
        <p:spPr>
          <a:xfrm>
            <a:off x="4368799" y="4564794"/>
            <a:ext cx="1727201" cy="646331"/>
          </a:xfrm>
          <a:prstGeom prst="rect">
            <a:avLst/>
          </a:prstGeom>
          <a:noFill/>
        </p:spPr>
        <p:txBody>
          <a:bodyPr wrap="square">
            <a:spAutoFit/>
          </a:bodyPr>
          <a:lstStyle/>
          <a:p>
            <a:r>
              <a:rPr lang="en-GB" sz="1800">
                <a:effectLst/>
                <a:latin typeface="Calibri" panose="020F0502020204030204" pitchFamily="34" charset="0"/>
                <a:ea typeface="Times New Roman" panose="02020603050405020304" pitchFamily="18" charset="0"/>
              </a:rPr>
              <a:t>Thu 15:20 GMT</a:t>
            </a:r>
            <a:br>
              <a:rPr lang="en-GB" sz="1800">
                <a:effectLst/>
                <a:latin typeface="Calibri" panose="020F0502020204030204" pitchFamily="34" charset="0"/>
                <a:ea typeface="Times New Roman" panose="02020603050405020304" pitchFamily="18" charset="0"/>
              </a:rPr>
            </a:br>
            <a:r>
              <a:rPr lang="en-GB" sz="1800">
                <a:effectLst/>
                <a:latin typeface="Calibri" panose="020F0502020204030204" pitchFamily="34" charset="0"/>
                <a:ea typeface="Times New Roman" panose="02020603050405020304" pitchFamily="18" charset="0"/>
              </a:rPr>
              <a:t>Room: MR 1A</a:t>
            </a:r>
            <a:endParaRPr lang="en-GB"/>
          </a:p>
        </p:txBody>
      </p:sp>
    </p:spTree>
    <p:extLst>
      <p:ext uri="{BB962C8B-B14F-4D97-AF65-F5344CB8AC3E}">
        <p14:creationId xmlns:p14="http://schemas.microsoft.com/office/powerpoint/2010/main" val="2721286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4D8B73-A848-6508-E215-519C7CBBA4F8}"/>
              </a:ext>
            </a:extLst>
          </p:cNvPr>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2B0358E-51A9-7329-C4F3-B139E63348D7}"/>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46E6696F-B298-1DDC-F17F-A14E27E1056C}"/>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3600" b="1">
                <a:solidFill>
                  <a:srgbClr val="5B5B5B"/>
                </a:solidFill>
              </a:rPr>
              <a:t>Join at slido.com</a:t>
            </a:r>
            <a:br>
              <a:rPr lang="da-DK" sz="3600" b="1">
                <a:solidFill>
                  <a:srgbClr val="5B5B5B"/>
                </a:solidFill>
              </a:rPr>
            </a:br>
            <a:r>
              <a:rPr lang="da-DK" sz="3600" b="1">
                <a:solidFill>
                  <a:srgbClr val="5B5B5B"/>
                </a:solidFill>
              </a:rPr>
              <a:t>#3567963</a:t>
            </a:r>
            <a:endParaRPr lang="en-GB" sz="3600" b="1">
              <a:solidFill>
                <a:srgbClr val="5B5B5B"/>
              </a:solidFill>
            </a:endParaRPr>
          </a:p>
        </p:txBody>
      </p:sp>
      <p:sp>
        <p:nvSpPr>
          <p:cNvPr id="7" name="Rectangle 6">
            <a:extLst>
              <a:ext uri="{FF2B5EF4-FFF2-40B4-BE49-F238E27FC236}">
                <a16:creationId xmlns:a16="http://schemas.microsoft.com/office/drawing/2014/main" id="{4EBDDCEE-17C7-3467-AE57-36C57A3A6179}"/>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joining instructions on this slide.</a:t>
            </a:r>
            <a:endParaRPr lang="en-GB" sz="1400">
              <a:solidFill>
                <a:srgbClr val="5B5B5B"/>
              </a:solidFill>
            </a:endParaRPr>
          </a:p>
        </p:txBody>
      </p:sp>
    </p:spTree>
    <p:custDataLst>
      <p:tags r:id="rId1"/>
    </p:custDataLst>
    <p:extLst>
      <p:ext uri="{BB962C8B-B14F-4D97-AF65-F5344CB8AC3E}">
        <p14:creationId xmlns:p14="http://schemas.microsoft.com/office/powerpoint/2010/main" val="81084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23722"/>
            <a:ext cx="3770479" cy="4511318"/>
          </a:xfrm>
        </p:spPr>
        <p:txBody>
          <a:bodyPr>
            <a:noAutofit/>
          </a:bodyPr>
          <a:lstStyle/>
          <a:p>
            <a:pPr>
              <a:buClr>
                <a:schemeClr val="accent1"/>
              </a:buClr>
            </a:pPr>
            <a:r>
              <a:rPr lang="en-US">
                <a:solidFill>
                  <a:schemeClr val="bg2">
                    <a:lumMod val="40000"/>
                    <a:lumOff val="60000"/>
                  </a:schemeClr>
                </a:solidFill>
              </a:rPr>
              <a:t>INTRODUCTION</a:t>
            </a:r>
          </a:p>
          <a:p>
            <a:pPr marL="285750" indent="-285750">
              <a:buClr>
                <a:schemeClr val="accent1"/>
              </a:buClr>
              <a:buFont typeface="Wingdings" pitchFamily="2" charset="2"/>
              <a:buChar char="ü"/>
            </a:pPr>
            <a:r>
              <a:rPr lang="en-US">
                <a:solidFill>
                  <a:schemeClr val="bg2">
                    <a:lumMod val="40000"/>
                    <a:lumOff val="60000"/>
                  </a:schemeClr>
                </a:solidFill>
              </a:rPr>
              <a:t>Who are we</a:t>
            </a:r>
          </a:p>
          <a:p>
            <a:pPr marL="285750" indent="-285750">
              <a:buClr>
                <a:schemeClr val="accent1"/>
              </a:buClr>
              <a:buFont typeface="Wingdings" pitchFamily="2" charset="2"/>
              <a:buChar char="ü"/>
            </a:pPr>
            <a:endParaRPr lang="en-US"/>
          </a:p>
          <a:p>
            <a:pPr>
              <a:buClr>
                <a:schemeClr val="accent1"/>
              </a:buClr>
            </a:pPr>
            <a:r>
              <a:rPr lang="en-US">
                <a:solidFill>
                  <a:schemeClr val="tx2"/>
                </a:solidFill>
              </a:rPr>
              <a:t>METADATA</a:t>
            </a:r>
          </a:p>
          <a:p>
            <a:pPr>
              <a:buClr>
                <a:schemeClr val="accent1"/>
              </a:buClr>
            </a:pPr>
            <a:endParaRPr lang="en-US">
              <a:solidFill>
                <a:schemeClr val="tx2"/>
              </a:solidFill>
            </a:endParaRPr>
          </a:p>
          <a:p>
            <a:pPr marL="285750" indent="-285750">
              <a:buClr>
                <a:schemeClr val="accent1"/>
              </a:buClr>
              <a:buFont typeface="Wingdings" pitchFamily="2" charset="2"/>
              <a:buChar char="ü"/>
            </a:pPr>
            <a:r>
              <a:rPr lang="en-US"/>
              <a:t>What is Metadata</a:t>
            </a:r>
          </a:p>
          <a:p>
            <a:pPr marL="285750" indent="-285750">
              <a:buClr>
                <a:schemeClr val="accent1"/>
              </a:buClr>
              <a:buFont typeface="Wingdings" pitchFamily="2" charset="2"/>
              <a:buChar char="ü"/>
            </a:pPr>
            <a:r>
              <a:rPr lang="en-US"/>
              <a:t>Where to find it</a:t>
            </a:r>
          </a:p>
          <a:p>
            <a:pPr marL="285750" indent="-285750">
              <a:buClr>
                <a:schemeClr val="accent1"/>
              </a:buClr>
              <a:buFont typeface="Wingdings" pitchFamily="2" charset="2"/>
              <a:buChar char="ü"/>
            </a:pPr>
            <a:endParaRPr lang="en-US"/>
          </a:p>
          <a:p>
            <a:pPr>
              <a:buClr>
                <a:schemeClr val="accent1"/>
              </a:buClr>
            </a:pPr>
            <a:r>
              <a:rPr lang="en-US">
                <a:solidFill>
                  <a:schemeClr val="bg2">
                    <a:lumMod val="40000"/>
                    <a:lumOff val="60000"/>
                  </a:schemeClr>
                </a:solidFill>
              </a:rPr>
              <a:t>BUILDING QUERIES</a:t>
            </a:r>
          </a:p>
          <a:p>
            <a:pPr marL="285750" indent="-285750">
              <a:buClr>
                <a:schemeClr val="accent1"/>
              </a:buClr>
              <a:buFont typeface="Wingdings" pitchFamily="2" charset="2"/>
              <a:buChar char="ü"/>
            </a:pPr>
            <a:r>
              <a:rPr lang="en-US">
                <a:solidFill>
                  <a:schemeClr val="bg2">
                    <a:lumMod val="40000"/>
                    <a:lumOff val="60000"/>
                  </a:schemeClr>
                </a:solidFill>
              </a:rPr>
              <a:t>Introducing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Building a Simple Query</a:t>
            </a:r>
          </a:p>
          <a:p>
            <a:pPr marL="285750" indent="-285750">
              <a:buClr>
                <a:schemeClr val="accent1"/>
              </a:buClr>
              <a:buFont typeface="Wingdings" pitchFamily="2" charset="2"/>
              <a:buChar char="ü"/>
            </a:pPr>
            <a:r>
              <a:rPr lang="en-US">
                <a:solidFill>
                  <a:schemeClr val="bg2">
                    <a:lumMod val="40000"/>
                    <a:lumOff val="60000"/>
                  </a:schemeClr>
                </a:solidFill>
              </a:rPr>
              <a:t>Building a Complex Query</a:t>
            </a: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solidFill>
                  <a:schemeClr val="bg2">
                    <a:lumMod val="40000"/>
                    <a:lumOff val="60000"/>
                  </a:schemeClr>
                </a:solidFill>
              </a:rPr>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bg2">
                    <a:lumMod val="40000"/>
                    <a:lumOff val="60000"/>
                  </a:schemeClr>
                </a:solidFill>
              </a:rPr>
              <a:t>Common Patterns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solidFill>
                  <a:schemeClr val="bg2">
                    <a:lumMod val="40000"/>
                    <a:lumOff val="60000"/>
                  </a:schemeClr>
                </a:solidFill>
              </a:rPr>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921" y="4934374"/>
            <a:ext cx="3559054" cy="1664267"/>
          </a:xfrm>
          <a:prstGeom prst="rect">
            <a:avLst/>
          </a:prstGeom>
        </p:spPr>
      </p:pic>
    </p:spTree>
    <p:extLst>
      <p:ext uri="{BB962C8B-B14F-4D97-AF65-F5344CB8AC3E}">
        <p14:creationId xmlns:p14="http://schemas.microsoft.com/office/powerpoint/2010/main" val="2088228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CBAC-F1AE-4CC2-3BF0-A18C646AB6D8}"/>
              </a:ext>
            </a:extLst>
          </p:cNvPr>
          <p:cNvSpPr>
            <a:spLocks noGrp="1"/>
          </p:cNvSpPr>
          <p:nvPr>
            <p:ph type="ctrTitle"/>
          </p:nvPr>
        </p:nvSpPr>
        <p:spPr/>
        <p:txBody>
          <a:bodyPr/>
          <a:lstStyle/>
          <a:p>
            <a:r>
              <a:rPr lang="en-US"/>
              <a:t>What is metadata?</a:t>
            </a:r>
            <a:endParaRPr lang="en-GB"/>
          </a:p>
        </p:txBody>
      </p:sp>
      <p:sp>
        <p:nvSpPr>
          <p:cNvPr id="3" name="Content Placeholder 2">
            <a:extLst>
              <a:ext uri="{FF2B5EF4-FFF2-40B4-BE49-F238E27FC236}">
                <a16:creationId xmlns:a16="http://schemas.microsoft.com/office/drawing/2014/main" id="{0192CD1B-00B4-B99C-F7A1-A9CD278EC212}"/>
              </a:ext>
            </a:extLst>
          </p:cNvPr>
          <p:cNvSpPr>
            <a:spLocks noGrp="1"/>
          </p:cNvSpPr>
          <p:nvPr>
            <p:ph type="subTitle" idx="4294967295"/>
          </p:nvPr>
        </p:nvSpPr>
        <p:spPr>
          <a:xfrm>
            <a:off x="1141544" y="2317215"/>
            <a:ext cx="7524750" cy="1655762"/>
          </a:xfrm>
        </p:spPr>
        <p:txBody>
          <a:bodyPr/>
          <a:lstStyle/>
          <a:p>
            <a:r>
              <a:rPr lang="en-GB" sz="1800">
                <a:solidFill>
                  <a:schemeClr val="bg1"/>
                </a:solidFill>
                <a:latin typeface="Open Sans" panose="020B0606030504020204" pitchFamily="34" charset="0"/>
              </a:rPr>
              <a:t>A dictionary definition would be </a:t>
            </a:r>
          </a:p>
          <a:p>
            <a:endParaRPr lang="en-GB" sz="1800">
              <a:solidFill>
                <a:schemeClr val="bg1"/>
              </a:solidFill>
              <a:latin typeface="Open Sans" panose="020B0606030504020204" pitchFamily="34" charset="0"/>
            </a:endParaRPr>
          </a:p>
          <a:p>
            <a:pPr lvl="1"/>
            <a:r>
              <a:rPr lang="en-US" b="0" i="0">
                <a:solidFill>
                  <a:schemeClr val="bg1"/>
                </a:solidFill>
                <a:effectLst/>
                <a:latin typeface="arial" panose="020B0604020202020204" pitchFamily="34" charset="0"/>
              </a:rPr>
              <a:t>Noun - a set of data that describes and gives information about other data. </a:t>
            </a:r>
            <a:endParaRPr lang="en-US">
              <a:solidFill>
                <a:schemeClr val="bg1"/>
              </a:solidFill>
              <a:latin typeface="arial" panose="020B0604020202020204" pitchFamily="34" charset="0"/>
            </a:endParaRPr>
          </a:p>
          <a:p>
            <a:pPr marL="457200" lvl="1" indent="0">
              <a:buNone/>
            </a:pPr>
            <a:r>
              <a:rPr lang="en-US" sz="800">
                <a:solidFill>
                  <a:srgbClr val="202124"/>
                </a:solidFill>
                <a:latin typeface="arial" panose="020B0604020202020204" pitchFamily="34" charset="0"/>
              </a:rPr>
              <a:t> </a:t>
            </a:r>
            <a:endParaRPr lang="en-US" sz="800" b="0" i="0">
              <a:solidFill>
                <a:srgbClr val="202124"/>
              </a:solidFill>
              <a:effectLst/>
              <a:latin typeface="arial" panose="020B0604020202020204" pitchFamily="34" charset="0"/>
            </a:endParaRPr>
          </a:p>
          <a:p>
            <a:pPr marL="457200" lvl="1" indent="0">
              <a:buNone/>
            </a:pPr>
            <a:endParaRPr lang="en-GB" sz="1800">
              <a:solidFill>
                <a:srgbClr val="555555"/>
              </a:solidFill>
              <a:effectLst/>
              <a:latin typeface="Open Sans" panose="020B0606030504020204" pitchFamily="34" charset="0"/>
            </a:endParaRPr>
          </a:p>
        </p:txBody>
      </p:sp>
      <p:pic>
        <p:nvPicPr>
          <p:cNvPr id="4" name="Picture 3" descr="Logo&#10;&#10;Description automatically generated">
            <a:extLst>
              <a:ext uri="{FF2B5EF4-FFF2-40B4-BE49-F238E27FC236}">
                <a16:creationId xmlns:a16="http://schemas.microsoft.com/office/drawing/2014/main" id="{0AECDAF9-6130-D053-F2E7-821CA668A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1084702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E5F8-142B-5799-AA6D-B2A9BCB3D990}"/>
              </a:ext>
            </a:extLst>
          </p:cNvPr>
          <p:cNvSpPr>
            <a:spLocks noGrp="1"/>
          </p:cNvSpPr>
          <p:nvPr>
            <p:ph type="ctrTitle"/>
          </p:nvPr>
        </p:nvSpPr>
        <p:spPr/>
        <p:txBody>
          <a:bodyPr/>
          <a:lstStyle/>
          <a:p>
            <a:r>
              <a:rPr lang="en-US"/>
              <a:t>In terms of </a:t>
            </a:r>
            <a:r>
              <a:rPr lang="en-US" err="1"/>
              <a:t>datawarehouse</a:t>
            </a:r>
            <a:r>
              <a:rPr lang="en-US"/>
              <a:t>:-</a:t>
            </a:r>
            <a:endParaRPr lang="en-GB"/>
          </a:p>
        </p:txBody>
      </p:sp>
      <p:sp>
        <p:nvSpPr>
          <p:cNvPr id="3" name="Content Placeholder 2">
            <a:extLst>
              <a:ext uri="{FF2B5EF4-FFF2-40B4-BE49-F238E27FC236}">
                <a16:creationId xmlns:a16="http://schemas.microsoft.com/office/drawing/2014/main" id="{64C76672-1079-ED6F-56F2-383A5FF6FB6C}"/>
              </a:ext>
            </a:extLst>
          </p:cNvPr>
          <p:cNvSpPr>
            <a:spLocks noGrp="1"/>
          </p:cNvSpPr>
          <p:nvPr>
            <p:ph type="subTitle" idx="4294967295"/>
          </p:nvPr>
        </p:nvSpPr>
        <p:spPr>
          <a:xfrm>
            <a:off x="1735613" y="2375456"/>
            <a:ext cx="7524750" cy="1655762"/>
          </a:xfrm>
        </p:spPr>
        <p:txBody>
          <a:bodyPr>
            <a:normAutofit lnSpcReduction="10000"/>
          </a:bodyPr>
          <a:lstStyle/>
          <a:p>
            <a:r>
              <a:rPr lang="en-GB" sz="2800">
                <a:solidFill>
                  <a:schemeClr val="bg1"/>
                </a:solidFill>
                <a:effectLst/>
                <a:latin typeface="Open Sans" panose="020B0606030504020204" pitchFamily="34" charset="0"/>
              </a:rPr>
              <a:t>Metadata is</a:t>
            </a:r>
            <a:r>
              <a:rPr lang="en-US" sz="2800">
                <a:solidFill>
                  <a:schemeClr val="bg1"/>
                </a:solidFill>
                <a:effectLst/>
                <a:latin typeface="Open Sans" panose="020B0606030504020204" pitchFamily="34" charset="0"/>
              </a:rPr>
              <a:t> </a:t>
            </a:r>
            <a:r>
              <a:rPr lang="en-GB" sz="2800">
                <a:solidFill>
                  <a:schemeClr val="bg1"/>
                </a:solidFill>
                <a:effectLst/>
                <a:latin typeface="inherit"/>
              </a:rPr>
              <a:t>“</a:t>
            </a:r>
            <a:r>
              <a:rPr lang="en-US" sz="2800">
                <a:solidFill>
                  <a:schemeClr val="bg1"/>
                </a:solidFill>
                <a:effectLst/>
                <a:latin typeface="inherit"/>
              </a:rPr>
              <a:t>the data about the data.</a:t>
            </a:r>
            <a:r>
              <a:rPr lang="en-GB" sz="2800">
                <a:solidFill>
                  <a:schemeClr val="bg1"/>
                </a:solidFill>
                <a:effectLst/>
                <a:latin typeface="inherit"/>
              </a:rPr>
              <a:t>”</a:t>
            </a:r>
            <a:r>
              <a:rPr lang="en-GB" sz="2800">
                <a:solidFill>
                  <a:schemeClr val="bg1"/>
                </a:solidFill>
                <a:effectLst/>
                <a:latin typeface="Open Sans" panose="020B0606030504020204" pitchFamily="34" charset="0"/>
              </a:rPr>
              <a:t> Anything that</a:t>
            </a:r>
            <a:r>
              <a:rPr lang="en-US" sz="2800">
                <a:solidFill>
                  <a:schemeClr val="bg1"/>
                </a:solidFill>
                <a:effectLst/>
                <a:latin typeface="Open Sans" panose="020B0606030504020204" pitchFamily="34" charset="0"/>
              </a:rPr>
              <a:t> </a:t>
            </a:r>
            <a:r>
              <a:rPr lang="en-US" sz="2800" i="1">
                <a:solidFill>
                  <a:schemeClr val="bg1"/>
                </a:solidFill>
                <a:effectLst/>
                <a:latin typeface="Open Sans" panose="020B0606030504020204" pitchFamily="34" charset="0"/>
              </a:rPr>
              <a:t>describes</a:t>
            </a:r>
            <a:r>
              <a:rPr lang="en-GB" sz="2800">
                <a:solidFill>
                  <a:schemeClr val="bg1"/>
                </a:solidFill>
                <a:effectLst/>
                <a:latin typeface="Open Sans" panose="020B0606030504020204" pitchFamily="34" charset="0"/>
              </a:rPr>
              <a:t> the database—as opposed to being the</a:t>
            </a:r>
            <a:r>
              <a:rPr lang="en-US" sz="2800">
                <a:solidFill>
                  <a:schemeClr val="bg1"/>
                </a:solidFill>
                <a:effectLst/>
                <a:latin typeface="Open Sans" panose="020B0606030504020204" pitchFamily="34" charset="0"/>
              </a:rPr>
              <a:t> </a:t>
            </a:r>
            <a:r>
              <a:rPr lang="en-US" sz="2800" i="1">
                <a:solidFill>
                  <a:schemeClr val="bg1"/>
                </a:solidFill>
                <a:effectLst/>
                <a:latin typeface="Open Sans" panose="020B0606030504020204" pitchFamily="34" charset="0"/>
              </a:rPr>
              <a:t>contents</a:t>
            </a:r>
            <a:r>
              <a:rPr lang="en-GB" sz="2800">
                <a:solidFill>
                  <a:schemeClr val="bg1"/>
                </a:solidFill>
                <a:effectLst/>
                <a:latin typeface="Open Sans" panose="020B0606030504020204" pitchFamily="34" charset="0"/>
              </a:rPr>
              <a:t> of the database—is metadata</a:t>
            </a:r>
            <a:r>
              <a:rPr lang="en-GB" sz="2800">
                <a:solidFill>
                  <a:srgbClr val="555555"/>
                </a:solidFill>
                <a:effectLst/>
                <a:latin typeface="Open Sans" panose="020B0606030504020204" pitchFamily="34" charset="0"/>
              </a:rPr>
              <a:t>.</a:t>
            </a:r>
            <a:endParaRPr lang="en-GB"/>
          </a:p>
          <a:p>
            <a:endParaRPr lang="en-GB"/>
          </a:p>
        </p:txBody>
      </p:sp>
      <p:pic>
        <p:nvPicPr>
          <p:cNvPr id="4" name="Picture 3" descr="Logo&#10;&#10;Description automatically generated">
            <a:extLst>
              <a:ext uri="{FF2B5EF4-FFF2-40B4-BE49-F238E27FC236}">
                <a16:creationId xmlns:a16="http://schemas.microsoft.com/office/drawing/2014/main" id="{1179AEB3-4B9B-CB0F-E9D9-C7D6119B3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3070273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F77A-D38E-A086-0FE5-BC0FACAAC6B6}"/>
              </a:ext>
            </a:extLst>
          </p:cNvPr>
          <p:cNvSpPr>
            <a:spLocks noGrp="1"/>
          </p:cNvSpPr>
          <p:nvPr>
            <p:ph type="ctrTitle"/>
          </p:nvPr>
        </p:nvSpPr>
        <p:spPr/>
        <p:txBody>
          <a:bodyPr/>
          <a:lstStyle/>
          <a:p>
            <a:r>
              <a:rPr lang="en-US"/>
              <a:t>Why is it useful?	</a:t>
            </a:r>
            <a:endParaRPr lang="en-GB"/>
          </a:p>
        </p:txBody>
      </p:sp>
      <p:sp>
        <p:nvSpPr>
          <p:cNvPr id="3" name="Content Placeholder 2">
            <a:extLst>
              <a:ext uri="{FF2B5EF4-FFF2-40B4-BE49-F238E27FC236}">
                <a16:creationId xmlns:a16="http://schemas.microsoft.com/office/drawing/2014/main" id="{6E24C22A-9794-3501-C928-FE64A8E17599}"/>
              </a:ext>
            </a:extLst>
          </p:cNvPr>
          <p:cNvSpPr>
            <a:spLocks noGrp="1"/>
          </p:cNvSpPr>
          <p:nvPr>
            <p:ph type="subTitle" idx="4294967295"/>
          </p:nvPr>
        </p:nvSpPr>
        <p:spPr>
          <a:xfrm>
            <a:off x="2020998" y="1943100"/>
            <a:ext cx="8843851" cy="2800350"/>
          </a:xfrm>
        </p:spPr>
        <p:txBody>
          <a:bodyPr>
            <a:normAutofit/>
          </a:bodyPr>
          <a:lstStyle/>
          <a:p>
            <a:r>
              <a:rPr lang="en-US">
                <a:solidFill>
                  <a:schemeClr val="bg1"/>
                </a:solidFill>
              </a:rPr>
              <a:t>It can help understand your sources, environment and Infrastructure</a:t>
            </a:r>
          </a:p>
          <a:p>
            <a:endParaRPr lang="en-US">
              <a:solidFill>
                <a:schemeClr val="bg1"/>
              </a:solidFill>
            </a:endParaRPr>
          </a:p>
          <a:p>
            <a:pPr marL="800100" lvl="1" indent="-342900" algn="just">
              <a:buFont typeface="Arial" panose="020B0604020202020204" pitchFamily="34" charset="0"/>
              <a:buChar char="•"/>
            </a:pPr>
            <a:r>
              <a:rPr lang="en-US">
                <a:solidFill>
                  <a:schemeClr val="bg1"/>
                </a:solidFill>
              </a:rPr>
              <a:t>Classify</a:t>
            </a:r>
          </a:p>
          <a:p>
            <a:pPr marL="800100" lvl="1" indent="-342900" algn="just">
              <a:buFont typeface="Arial" panose="020B0604020202020204" pitchFamily="34" charset="0"/>
              <a:buChar char="•"/>
            </a:pPr>
            <a:r>
              <a:rPr lang="en-US">
                <a:solidFill>
                  <a:schemeClr val="bg1"/>
                </a:solidFill>
              </a:rPr>
              <a:t>Organize</a:t>
            </a:r>
          </a:p>
          <a:p>
            <a:pPr marL="800100" lvl="1" indent="-342900" algn="just">
              <a:buFont typeface="Arial" panose="020B0604020202020204" pitchFamily="34" charset="0"/>
              <a:buChar char="•"/>
            </a:pPr>
            <a:r>
              <a:rPr lang="en-US">
                <a:solidFill>
                  <a:schemeClr val="bg1"/>
                </a:solidFill>
              </a:rPr>
              <a:t>Label</a:t>
            </a:r>
          </a:p>
          <a:p>
            <a:pPr marL="800100" lvl="1" indent="-342900" algn="just">
              <a:buFont typeface="Arial" panose="020B0604020202020204" pitchFamily="34" charset="0"/>
              <a:buChar char="•"/>
            </a:pPr>
            <a:r>
              <a:rPr lang="en-US">
                <a:solidFill>
                  <a:schemeClr val="bg1"/>
                </a:solidFill>
              </a:rPr>
              <a:t>Understand data</a:t>
            </a:r>
          </a:p>
          <a:p>
            <a:pPr marL="800100" lvl="1" indent="-342900" algn="just">
              <a:buFont typeface="Arial" panose="020B0604020202020204" pitchFamily="34" charset="0"/>
              <a:buChar char="•"/>
            </a:pPr>
            <a:r>
              <a:rPr lang="en-US">
                <a:solidFill>
                  <a:schemeClr val="bg1"/>
                </a:solidFill>
              </a:rPr>
              <a:t>Monitoring</a:t>
            </a:r>
            <a:endParaRPr lang="en-GB">
              <a:solidFill>
                <a:schemeClr val="bg1"/>
              </a:solidFill>
            </a:endParaRPr>
          </a:p>
        </p:txBody>
      </p:sp>
      <p:pic>
        <p:nvPicPr>
          <p:cNvPr id="4" name="Picture 3" descr="Logo&#10;&#10;Description automatically generated">
            <a:extLst>
              <a:ext uri="{FF2B5EF4-FFF2-40B4-BE49-F238E27FC236}">
                <a16:creationId xmlns:a16="http://schemas.microsoft.com/office/drawing/2014/main" id="{B52CA5C2-18A4-AC41-F3F8-1877B5C28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64118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683D1-7FF6-EDE9-3191-26C55F6E4ABD}"/>
              </a:ext>
            </a:extLst>
          </p:cNvPr>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3BEC695-21D1-D377-9C27-FFFF1667EDD8}"/>
              </a:ext>
            </a:extLst>
          </p:cNvPr>
          <p:cNvPicPr>
            <a:picLocks/>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DF3ADAEF-E731-496E-8661-9DB9A8BB0DAC}"/>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How often do you use metadata in your role?</a:t>
            </a:r>
            <a:endParaRPr lang="en-GB" sz="3600" b="1">
              <a:solidFill>
                <a:srgbClr val="5B5B5B"/>
              </a:solidFill>
            </a:endParaRPr>
          </a:p>
        </p:txBody>
      </p:sp>
      <p:sp>
        <p:nvSpPr>
          <p:cNvPr id="7" name="Rectangle 6">
            <a:extLst>
              <a:ext uri="{FF2B5EF4-FFF2-40B4-BE49-F238E27FC236}">
                <a16:creationId xmlns:a16="http://schemas.microsoft.com/office/drawing/2014/main" id="{B2510E2A-F1EF-7352-F4FF-0A616BF1979E}"/>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n-GB" sz="1400">
              <a:solidFill>
                <a:srgbClr val="5B5B5B"/>
              </a:solidFill>
            </a:endParaRPr>
          </a:p>
        </p:txBody>
      </p:sp>
    </p:spTree>
    <p:custDataLst>
      <p:tags r:id="rId1"/>
    </p:custDataLst>
    <p:extLst>
      <p:ext uri="{BB962C8B-B14F-4D97-AF65-F5344CB8AC3E}">
        <p14:creationId xmlns:p14="http://schemas.microsoft.com/office/powerpoint/2010/main" val="3704188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0370-A1A9-A9D4-11E9-A39C361FC622}"/>
              </a:ext>
            </a:extLst>
          </p:cNvPr>
          <p:cNvSpPr>
            <a:spLocks noGrp="1"/>
          </p:cNvSpPr>
          <p:nvPr>
            <p:ph type="ctrTitle"/>
          </p:nvPr>
        </p:nvSpPr>
        <p:spPr/>
        <p:txBody>
          <a:bodyPr/>
          <a:lstStyle/>
          <a:p>
            <a:r>
              <a:rPr lang="en-US"/>
              <a:t>Where can you find it?</a:t>
            </a:r>
            <a:endParaRPr lang="en-GB"/>
          </a:p>
        </p:txBody>
      </p:sp>
      <p:pic>
        <p:nvPicPr>
          <p:cNvPr id="3" name="Picture 3" descr="Graphical user interface, application, Word&#10;&#10;Description automatically generated">
            <a:extLst>
              <a:ext uri="{FF2B5EF4-FFF2-40B4-BE49-F238E27FC236}">
                <a16:creationId xmlns:a16="http://schemas.microsoft.com/office/drawing/2014/main" id="{CC085007-7D3B-8164-F3B1-E730DA9A63F9}"/>
              </a:ext>
            </a:extLst>
          </p:cNvPr>
          <p:cNvPicPr>
            <a:picLocks noChangeAspect="1"/>
          </p:cNvPicPr>
          <p:nvPr/>
        </p:nvPicPr>
        <p:blipFill>
          <a:blip r:embed="rId3"/>
          <a:stretch>
            <a:fillRect/>
          </a:stretch>
        </p:blipFill>
        <p:spPr>
          <a:xfrm>
            <a:off x="2590318" y="1412276"/>
            <a:ext cx="6384780" cy="5081875"/>
          </a:xfrm>
          <a:prstGeom prst="rect">
            <a:avLst/>
          </a:prstGeom>
        </p:spPr>
      </p:pic>
      <p:pic>
        <p:nvPicPr>
          <p:cNvPr id="5" name="Picture 4" descr="Logo&#10;&#10;Description automatically generated">
            <a:extLst>
              <a:ext uri="{FF2B5EF4-FFF2-40B4-BE49-F238E27FC236}">
                <a16:creationId xmlns:a16="http://schemas.microsoft.com/office/drawing/2014/main" id="{276BFCD0-216A-0777-2994-61A8745C9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2334861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F2D3-19BD-96FE-AC76-44C187768E21}"/>
              </a:ext>
            </a:extLst>
          </p:cNvPr>
          <p:cNvSpPr>
            <a:spLocks noGrp="1"/>
          </p:cNvSpPr>
          <p:nvPr>
            <p:ph type="ctrTitle"/>
          </p:nvPr>
        </p:nvSpPr>
        <p:spPr/>
        <p:txBody>
          <a:bodyPr/>
          <a:lstStyle/>
          <a:p>
            <a:r>
              <a:rPr lang="en-US"/>
              <a:t>SSMS - Functions</a:t>
            </a:r>
            <a:endParaRPr lang="en-GB"/>
          </a:p>
        </p:txBody>
      </p:sp>
      <p:sp>
        <p:nvSpPr>
          <p:cNvPr id="3" name="Content Placeholder 2">
            <a:extLst>
              <a:ext uri="{FF2B5EF4-FFF2-40B4-BE49-F238E27FC236}">
                <a16:creationId xmlns:a16="http://schemas.microsoft.com/office/drawing/2014/main" id="{87012CA4-8955-69A4-1A8E-5FB51E5CA3FA}"/>
              </a:ext>
            </a:extLst>
          </p:cNvPr>
          <p:cNvSpPr>
            <a:spLocks noGrp="1"/>
          </p:cNvSpPr>
          <p:nvPr>
            <p:ph type="subTitle" idx="4294967295"/>
          </p:nvPr>
        </p:nvSpPr>
        <p:spPr>
          <a:xfrm>
            <a:off x="646546" y="1773237"/>
            <a:ext cx="2331620" cy="1655763"/>
          </a:xfrm>
        </p:spPr>
        <p:txBody>
          <a:bodyPr/>
          <a:lstStyle/>
          <a:p>
            <a:endParaRPr lang="en-US"/>
          </a:p>
          <a:p>
            <a:r>
              <a:rPr lang="en-GB">
                <a:solidFill>
                  <a:schemeClr val="bg1"/>
                </a:solidFill>
              </a:rPr>
              <a:t>Metadata Functions</a:t>
            </a:r>
          </a:p>
          <a:p>
            <a:endParaRPr lang="en-GB"/>
          </a:p>
        </p:txBody>
      </p:sp>
      <p:pic>
        <p:nvPicPr>
          <p:cNvPr id="5" name="Picture 4">
            <a:extLst>
              <a:ext uri="{FF2B5EF4-FFF2-40B4-BE49-F238E27FC236}">
                <a16:creationId xmlns:a16="http://schemas.microsoft.com/office/drawing/2014/main" id="{417FD121-BA89-2CC0-96EC-039C04DB172B}"/>
              </a:ext>
            </a:extLst>
          </p:cNvPr>
          <p:cNvPicPr>
            <a:picLocks noChangeAspect="1"/>
          </p:cNvPicPr>
          <p:nvPr/>
        </p:nvPicPr>
        <p:blipFill rotWithShape="1">
          <a:blip r:embed="rId3"/>
          <a:srcRect t="9931" b="19651"/>
          <a:stretch/>
        </p:blipFill>
        <p:spPr>
          <a:xfrm>
            <a:off x="3506367" y="1364084"/>
            <a:ext cx="2680874" cy="4829270"/>
          </a:xfrm>
          <a:prstGeom prst="rect">
            <a:avLst/>
          </a:prstGeom>
        </p:spPr>
      </p:pic>
      <p:pic>
        <p:nvPicPr>
          <p:cNvPr id="7" name="Picture 6">
            <a:extLst>
              <a:ext uri="{FF2B5EF4-FFF2-40B4-BE49-F238E27FC236}">
                <a16:creationId xmlns:a16="http://schemas.microsoft.com/office/drawing/2014/main" id="{0CA774DB-476B-AF16-ACCE-AEACC7B864EE}"/>
              </a:ext>
            </a:extLst>
          </p:cNvPr>
          <p:cNvPicPr>
            <a:picLocks noChangeAspect="1"/>
          </p:cNvPicPr>
          <p:nvPr/>
        </p:nvPicPr>
        <p:blipFill>
          <a:blip r:embed="rId4"/>
          <a:stretch>
            <a:fillRect/>
          </a:stretch>
        </p:blipFill>
        <p:spPr>
          <a:xfrm>
            <a:off x="6526630" y="1364084"/>
            <a:ext cx="3333750" cy="4781550"/>
          </a:xfrm>
          <a:prstGeom prst="rect">
            <a:avLst/>
          </a:prstGeom>
        </p:spPr>
      </p:pic>
      <p:sp>
        <p:nvSpPr>
          <p:cNvPr id="8" name="TextBox 7">
            <a:extLst>
              <a:ext uri="{FF2B5EF4-FFF2-40B4-BE49-F238E27FC236}">
                <a16:creationId xmlns:a16="http://schemas.microsoft.com/office/drawing/2014/main" id="{7B1673B5-AB53-07BE-8633-DF76580D44D8}"/>
              </a:ext>
            </a:extLst>
          </p:cNvPr>
          <p:cNvSpPr txBox="1"/>
          <p:nvPr/>
        </p:nvSpPr>
        <p:spPr>
          <a:xfrm>
            <a:off x="3407355" y="947309"/>
            <a:ext cx="1028038" cy="369332"/>
          </a:xfrm>
          <a:prstGeom prst="rect">
            <a:avLst/>
          </a:prstGeom>
          <a:noFill/>
        </p:spPr>
        <p:txBody>
          <a:bodyPr wrap="none" rtlCol="0">
            <a:spAutoFit/>
          </a:bodyPr>
          <a:lstStyle/>
          <a:p>
            <a:r>
              <a:rPr lang="en-US"/>
              <a:t>On-prem</a:t>
            </a:r>
            <a:endParaRPr lang="en-GB"/>
          </a:p>
        </p:txBody>
      </p:sp>
      <p:sp>
        <p:nvSpPr>
          <p:cNvPr id="9" name="TextBox 8">
            <a:extLst>
              <a:ext uri="{FF2B5EF4-FFF2-40B4-BE49-F238E27FC236}">
                <a16:creationId xmlns:a16="http://schemas.microsoft.com/office/drawing/2014/main" id="{5EA62E96-8FD8-7970-AF43-7AB7BBCDC987}"/>
              </a:ext>
            </a:extLst>
          </p:cNvPr>
          <p:cNvSpPr txBox="1"/>
          <p:nvPr/>
        </p:nvSpPr>
        <p:spPr>
          <a:xfrm>
            <a:off x="6388913" y="858456"/>
            <a:ext cx="722314" cy="369332"/>
          </a:xfrm>
          <a:prstGeom prst="rect">
            <a:avLst/>
          </a:prstGeom>
          <a:noFill/>
        </p:spPr>
        <p:txBody>
          <a:bodyPr wrap="none" rtlCol="0">
            <a:spAutoFit/>
          </a:bodyPr>
          <a:lstStyle/>
          <a:p>
            <a:r>
              <a:rPr lang="en-US"/>
              <a:t>Azure</a:t>
            </a:r>
            <a:endParaRPr lang="en-GB"/>
          </a:p>
        </p:txBody>
      </p:sp>
      <p:pic>
        <p:nvPicPr>
          <p:cNvPr id="4" name="Picture 3" descr="Logo&#10;&#10;Description automatically generated">
            <a:extLst>
              <a:ext uri="{FF2B5EF4-FFF2-40B4-BE49-F238E27FC236}">
                <a16:creationId xmlns:a16="http://schemas.microsoft.com/office/drawing/2014/main" id="{31C49E77-D413-8385-6669-D8CCDE3EA0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292623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6A84-A5B4-B63F-2C12-633BF99932F0}"/>
              </a:ext>
            </a:extLst>
          </p:cNvPr>
          <p:cNvSpPr>
            <a:spLocks noGrp="1"/>
          </p:cNvSpPr>
          <p:nvPr>
            <p:ph type="ctrTitle"/>
          </p:nvPr>
        </p:nvSpPr>
        <p:spPr>
          <a:xfrm>
            <a:off x="490897" y="483897"/>
            <a:ext cx="7310718" cy="1091004"/>
          </a:xfrm>
        </p:spPr>
        <p:txBody>
          <a:bodyPr/>
          <a:lstStyle/>
          <a:p>
            <a:r>
              <a:rPr lang="en-US"/>
              <a:t>SSMS – Metadata functions examples</a:t>
            </a:r>
            <a:endParaRPr lang="en-GB"/>
          </a:p>
        </p:txBody>
      </p:sp>
      <p:sp>
        <p:nvSpPr>
          <p:cNvPr id="3" name="Content Placeholder 2">
            <a:extLst>
              <a:ext uri="{FF2B5EF4-FFF2-40B4-BE49-F238E27FC236}">
                <a16:creationId xmlns:a16="http://schemas.microsoft.com/office/drawing/2014/main" id="{E77B5556-8418-30EA-3E9B-3BE2D89DCEDE}"/>
              </a:ext>
            </a:extLst>
          </p:cNvPr>
          <p:cNvSpPr>
            <a:spLocks noGrp="1"/>
          </p:cNvSpPr>
          <p:nvPr>
            <p:ph idx="4294967295"/>
          </p:nvPr>
        </p:nvSpPr>
        <p:spPr>
          <a:xfrm>
            <a:off x="565150" y="1743548"/>
            <a:ext cx="10515600" cy="4351338"/>
          </a:xfrm>
        </p:spPr>
        <p:txBody>
          <a:bodyPr/>
          <a:lstStyle/>
          <a:p>
            <a:r>
              <a:rPr lang="en-US" err="1">
                <a:solidFill>
                  <a:srgbClr val="FF00FF"/>
                </a:solidFill>
                <a:latin typeface="inherit"/>
              </a:rPr>
              <a:t>Object_id</a:t>
            </a:r>
            <a:endParaRPr lang="en-US">
              <a:solidFill>
                <a:srgbClr val="FF00FF"/>
              </a:solidFill>
              <a:latin typeface="inherit"/>
            </a:endParaRPr>
          </a:p>
          <a:p>
            <a:pPr marL="457200" lvl="1" indent="0" fontAlgn="base" latinLnBrk="1">
              <a:buNone/>
            </a:pPr>
            <a:r>
              <a:rPr lang="en-US">
                <a:solidFill>
                  <a:schemeClr val="bg1">
                    <a:lumMod val="95000"/>
                  </a:schemeClr>
                </a:solidFill>
                <a:latin typeface="inherit"/>
                <a:ea typeface="Open Sans" panose="020B0606030504020204" pitchFamily="34" charset="0"/>
                <a:cs typeface="Open Sans" panose="020B0606030504020204" pitchFamily="34" charset="0"/>
              </a:rPr>
              <a:t>	DROP TABLE IF EXISTS </a:t>
            </a:r>
            <a:r>
              <a:rPr lang="en-US" err="1">
                <a:solidFill>
                  <a:schemeClr val="bg1">
                    <a:lumMod val="95000"/>
                  </a:schemeClr>
                </a:solidFill>
                <a:latin typeface="inherit"/>
                <a:ea typeface="Open Sans" panose="020B0606030504020204" pitchFamily="34" charset="0"/>
                <a:cs typeface="Open Sans" panose="020B0606030504020204" pitchFamily="34" charset="0"/>
              </a:rPr>
              <a:t>SQlBitsTable</a:t>
            </a:r>
            <a:endParaRPr lang="en-US">
              <a:solidFill>
                <a:schemeClr val="bg1">
                  <a:lumMod val="95000"/>
                </a:schemeClr>
              </a:solidFill>
              <a:latin typeface="inherit"/>
              <a:ea typeface="Open Sans" panose="020B0606030504020204" pitchFamily="34" charset="0"/>
              <a:cs typeface="Open Sans" panose="020B0606030504020204" pitchFamily="34" charset="0"/>
            </a:endParaRPr>
          </a:p>
          <a:p>
            <a:pPr fontAlgn="base"/>
            <a:r>
              <a:rPr lang="en-US">
                <a:solidFill>
                  <a:schemeClr val="accent4">
                    <a:lumMod val="50000"/>
                  </a:schemeClr>
                </a:solidFill>
              </a:rPr>
              <a:t>Prior to 2014 </a:t>
            </a:r>
          </a:p>
          <a:p>
            <a:pPr marL="0" indent="0" algn="l" fontAlgn="base" latinLnBrk="1">
              <a:buNone/>
            </a:pPr>
            <a:r>
              <a:rPr lang="en-US" b="0" i="0">
                <a:solidFill>
                  <a:srgbClr val="0000FF"/>
                </a:solidFill>
                <a:effectLst/>
                <a:latin typeface="inherit"/>
              </a:rPr>
              <a:t>	</a:t>
            </a:r>
            <a:r>
              <a:rPr lang="en-US" b="0" i="0">
                <a:solidFill>
                  <a:schemeClr val="bg1">
                    <a:lumMod val="95000"/>
                  </a:schemeClr>
                </a:solidFill>
                <a:effectLst/>
                <a:latin typeface="inherit"/>
              </a:rPr>
              <a:t>IF  EXISTS (SELECT 1 FROM </a:t>
            </a:r>
            <a:r>
              <a:rPr lang="en-US" b="0" i="0" err="1">
                <a:solidFill>
                  <a:schemeClr val="bg1">
                    <a:lumMod val="95000"/>
                  </a:schemeClr>
                </a:solidFill>
                <a:effectLst/>
                <a:latin typeface="inherit"/>
              </a:rPr>
              <a:t>sys.objects</a:t>
            </a:r>
            <a:r>
              <a:rPr lang="en-US" b="0" i="0">
                <a:solidFill>
                  <a:schemeClr val="bg1">
                    <a:lumMod val="95000"/>
                  </a:schemeClr>
                </a:solidFill>
                <a:effectLst/>
                <a:latin typeface="inherit"/>
              </a:rPr>
              <a:t> </a:t>
            </a:r>
          </a:p>
          <a:p>
            <a:pPr marL="0" indent="0" fontAlgn="base" latinLnBrk="1">
              <a:buNone/>
            </a:pPr>
            <a:r>
              <a:rPr lang="en-US">
                <a:solidFill>
                  <a:schemeClr val="bg1">
                    <a:lumMod val="95000"/>
                  </a:schemeClr>
                </a:solidFill>
                <a:latin typeface="inherit"/>
              </a:rPr>
              <a:t>	</a:t>
            </a:r>
            <a:r>
              <a:rPr lang="en-US" b="0" i="0">
                <a:solidFill>
                  <a:schemeClr val="bg1">
                    <a:lumMod val="95000"/>
                  </a:schemeClr>
                </a:solidFill>
                <a:effectLst/>
                <a:latin typeface="inherit"/>
              </a:rPr>
              <a:t>WHERE </a:t>
            </a:r>
            <a:r>
              <a:rPr lang="en-US" b="0" i="0" err="1">
                <a:solidFill>
                  <a:schemeClr val="bg1">
                    <a:lumMod val="95000"/>
                  </a:schemeClr>
                </a:solidFill>
                <a:effectLst/>
                <a:latin typeface="inherit"/>
              </a:rPr>
              <a:t>object_id</a:t>
            </a:r>
            <a:r>
              <a:rPr lang="en-US" b="0" i="0">
                <a:solidFill>
                  <a:schemeClr val="bg1">
                    <a:lumMod val="95000"/>
                  </a:schemeClr>
                </a:solidFill>
                <a:effectLst/>
                <a:latin typeface="inherit"/>
              </a:rPr>
              <a:t> = OBJECT_ID(</a:t>
            </a:r>
            <a:r>
              <a:rPr lang="en-US" b="0" i="0" err="1">
                <a:solidFill>
                  <a:schemeClr val="bg1">
                    <a:lumMod val="95000"/>
                  </a:schemeClr>
                </a:solidFill>
                <a:effectLst/>
                <a:latin typeface="inherit"/>
              </a:rPr>
              <a:t>N'</a:t>
            </a:r>
            <a:r>
              <a:rPr lang="en-US" b="0" i="0" err="1">
                <a:solidFill>
                  <a:schemeClr val="bg1">
                    <a:lumMod val="95000"/>
                  </a:schemeClr>
                </a:solidFill>
                <a:effectLst/>
                <a:latin typeface="Courier New" panose="02070309020205020404" pitchFamily="49" charset="0"/>
              </a:rPr>
              <a:t>SQlBitsTable</a:t>
            </a:r>
            <a:r>
              <a:rPr lang="en-US" b="0" i="0">
                <a:solidFill>
                  <a:schemeClr val="bg1">
                    <a:lumMod val="95000"/>
                  </a:schemeClr>
                </a:solidFill>
                <a:effectLst/>
                <a:latin typeface="inherit"/>
              </a:rPr>
              <a:t>') </a:t>
            </a:r>
            <a:endParaRPr lang="en-US" b="0" i="0">
              <a:solidFill>
                <a:schemeClr val="bg1">
                  <a:lumMod val="95000"/>
                </a:schemeClr>
              </a:solidFill>
              <a:effectLst/>
              <a:latin typeface="Courier New" panose="02070309020205020404" pitchFamily="49" charset="0"/>
            </a:endParaRPr>
          </a:p>
          <a:p>
            <a:pPr marL="0" indent="0" algn="l" fontAlgn="base" latinLnBrk="1">
              <a:buNone/>
            </a:pPr>
            <a:r>
              <a:rPr lang="en-US" b="0" i="0">
                <a:solidFill>
                  <a:schemeClr val="bg1">
                    <a:lumMod val="95000"/>
                  </a:schemeClr>
                </a:solidFill>
                <a:effectLst/>
                <a:latin typeface="inherit"/>
              </a:rPr>
              <a:t>    	AND type = N'U’)</a:t>
            </a:r>
            <a:endParaRPr lang="en-US" b="0" i="0">
              <a:solidFill>
                <a:schemeClr val="bg1">
                  <a:lumMod val="95000"/>
                </a:schemeClr>
              </a:solidFill>
              <a:effectLst/>
              <a:latin typeface="Courier New" panose="02070309020205020404" pitchFamily="49" charset="0"/>
            </a:endParaRPr>
          </a:p>
          <a:p>
            <a:pPr marL="457200" lvl="1" indent="0" fontAlgn="base" latinLnBrk="1">
              <a:buNone/>
            </a:pPr>
            <a:r>
              <a:rPr lang="en-US" b="0" i="0">
                <a:solidFill>
                  <a:schemeClr val="bg1">
                    <a:lumMod val="95000"/>
                  </a:schemeClr>
                </a:solidFill>
                <a:effectLst/>
                <a:latin typeface="inherit"/>
              </a:rPr>
              <a:t>	DROP TABLE </a:t>
            </a:r>
            <a:r>
              <a:rPr lang="en-US" b="0" i="0" err="1">
                <a:solidFill>
                  <a:schemeClr val="bg1">
                    <a:lumMod val="95000"/>
                  </a:schemeClr>
                </a:solidFill>
                <a:effectLst/>
                <a:latin typeface="Courier New" panose="02070309020205020404" pitchFamily="49" charset="0"/>
              </a:rPr>
              <a:t>SQlBitsTable</a:t>
            </a:r>
            <a:endParaRPr lang="en-US" b="0" i="0">
              <a:solidFill>
                <a:schemeClr val="bg1">
                  <a:lumMod val="95000"/>
                </a:schemeClr>
              </a:solidFill>
              <a:effectLst/>
              <a:latin typeface="Courier New" panose="02070309020205020404" pitchFamily="49" charset="0"/>
            </a:endParaRPr>
          </a:p>
          <a:p>
            <a:pPr fontAlgn="base" latinLnBrk="1"/>
            <a:endParaRPr lang="en-GB"/>
          </a:p>
        </p:txBody>
      </p:sp>
      <p:pic>
        <p:nvPicPr>
          <p:cNvPr id="4" name="Picture 3" descr="Logo&#10;&#10;Description automatically generated">
            <a:extLst>
              <a:ext uri="{FF2B5EF4-FFF2-40B4-BE49-F238E27FC236}">
                <a16:creationId xmlns:a16="http://schemas.microsoft.com/office/drawing/2014/main" id="{4B623DE8-D764-A87D-7A46-B161068CB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3585633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E04F-695B-6443-4F02-348966568430}"/>
              </a:ext>
            </a:extLst>
          </p:cNvPr>
          <p:cNvSpPr>
            <a:spLocks noGrp="1"/>
          </p:cNvSpPr>
          <p:nvPr>
            <p:ph type="ctrTitle"/>
          </p:nvPr>
        </p:nvSpPr>
        <p:spPr/>
        <p:txBody>
          <a:bodyPr/>
          <a:lstStyle/>
          <a:p>
            <a:r>
              <a:rPr lang="en-US"/>
              <a:t>Not just data	</a:t>
            </a:r>
            <a:endParaRPr lang="en-GB"/>
          </a:p>
        </p:txBody>
      </p:sp>
      <p:sp>
        <p:nvSpPr>
          <p:cNvPr id="3" name="Content Placeholder 2">
            <a:extLst>
              <a:ext uri="{FF2B5EF4-FFF2-40B4-BE49-F238E27FC236}">
                <a16:creationId xmlns:a16="http://schemas.microsoft.com/office/drawing/2014/main" id="{1413C4CA-3C6E-C77F-4CE8-25625EB06364}"/>
              </a:ext>
            </a:extLst>
          </p:cNvPr>
          <p:cNvSpPr>
            <a:spLocks noGrp="1"/>
          </p:cNvSpPr>
          <p:nvPr>
            <p:ph idx="4294967295"/>
          </p:nvPr>
        </p:nvSpPr>
        <p:spPr>
          <a:xfrm>
            <a:off x="374650" y="1692275"/>
            <a:ext cx="10515600" cy="4351338"/>
          </a:xfrm>
        </p:spPr>
        <p:txBody>
          <a:bodyPr/>
          <a:lstStyle/>
          <a:p>
            <a:pPr marL="285750" indent="-285750">
              <a:buFont typeface="Arial" panose="020B0604020202020204" pitchFamily="34" charset="0"/>
              <a:buChar char="•"/>
            </a:pPr>
            <a:r>
              <a:rPr lang="en-GB" sz="1800">
                <a:solidFill>
                  <a:schemeClr val="bg1">
                    <a:lumMod val="95000"/>
                  </a:schemeClr>
                </a:solidFill>
                <a:latin typeface="Consolas" panose="020B0609020204030204" pitchFamily="49" charset="0"/>
              </a:rPr>
              <a:t>select</a:t>
            </a:r>
            <a:r>
              <a:rPr lang="en-GB" sz="1800">
                <a:solidFill>
                  <a:srgbClr val="000000"/>
                </a:solidFill>
                <a:latin typeface="Consolas" panose="020B0609020204030204" pitchFamily="49" charset="0"/>
              </a:rPr>
              <a:t> </a:t>
            </a:r>
            <a:r>
              <a:rPr lang="en-GB" sz="1800">
                <a:solidFill>
                  <a:srgbClr val="FF00FF"/>
                </a:solidFill>
                <a:latin typeface="Consolas" panose="020B0609020204030204" pitchFamily="49" charset="0"/>
              </a:rPr>
              <a:t>@@VERSION </a:t>
            </a:r>
            <a:r>
              <a:rPr lang="en-GB" sz="1800">
                <a:solidFill>
                  <a:schemeClr val="bg1">
                    <a:lumMod val="95000"/>
                  </a:schemeClr>
                </a:solidFill>
                <a:latin typeface="Consolas" panose="020B0609020204030204" pitchFamily="49" charset="0"/>
              </a:rPr>
              <a:t>– to get the software version installed</a:t>
            </a:r>
          </a:p>
          <a:p>
            <a:pPr marL="285750" indent="-285750">
              <a:buFont typeface="Arial" panose="020B0604020202020204" pitchFamily="34" charset="0"/>
              <a:buChar char="•"/>
            </a:pPr>
            <a:r>
              <a:rPr lang="en-GB" sz="1800">
                <a:solidFill>
                  <a:schemeClr val="bg1">
                    <a:lumMod val="95000"/>
                  </a:schemeClr>
                </a:solidFill>
                <a:latin typeface="Consolas" panose="020B0609020204030204" pitchFamily="49" charset="0"/>
              </a:rPr>
              <a:t>Select</a:t>
            </a:r>
            <a:r>
              <a:rPr lang="en-GB" sz="1800">
                <a:solidFill>
                  <a:srgbClr val="000000"/>
                </a:solidFill>
                <a:latin typeface="Consolas" panose="020B0609020204030204" pitchFamily="49" charset="0"/>
              </a:rPr>
              <a:t> </a:t>
            </a:r>
            <a:r>
              <a:rPr lang="en-GB" sz="1800">
                <a:solidFill>
                  <a:srgbClr val="FF00FF"/>
                </a:solidFill>
                <a:latin typeface="Consolas" panose="020B0609020204030204" pitchFamily="49" charset="0"/>
              </a:rPr>
              <a:t>@@LANGUAGE </a:t>
            </a:r>
            <a:r>
              <a:rPr lang="en-GB" sz="1800">
                <a:solidFill>
                  <a:schemeClr val="bg1">
                    <a:lumMod val="95000"/>
                  </a:schemeClr>
                </a:solidFill>
                <a:latin typeface="Consolas" panose="020B0609020204030204" pitchFamily="49" charset="0"/>
              </a:rPr>
              <a:t>– the get the language current being used</a:t>
            </a:r>
          </a:p>
          <a:p>
            <a:pPr marL="285750" indent="-285750">
              <a:buFont typeface="Arial" panose="020B0604020202020204" pitchFamily="34" charset="0"/>
              <a:buChar char="•"/>
            </a:pPr>
            <a:r>
              <a:rPr lang="en-GB" sz="1800">
                <a:solidFill>
                  <a:schemeClr val="bg1">
                    <a:lumMod val="95000"/>
                  </a:schemeClr>
                </a:solidFill>
                <a:latin typeface="Consolas" panose="020B0609020204030204" pitchFamily="49" charset="0"/>
              </a:rPr>
              <a:t>Select</a:t>
            </a:r>
            <a:r>
              <a:rPr lang="en-GB" sz="1800">
                <a:solidFill>
                  <a:srgbClr val="000000"/>
                </a:solidFill>
                <a:latin typeface="Consolas" panose="020B0609020204030204" pitchFamily="49" charset="0"/>
              </a:rPr>
              <a:t> </a:t>
            </a:r>
            <a:r>
              <a:rPr lang="en-GB" sz="1800">
                <a:solidFill>
                  <a:srgbClr val="FF00FF"/>
                </a:solidFill>
                <a:latin typeface="Consolas" panose="020B0609020204030204" pitchFamily="49" charset="0"/>
              </a:rPr>
              <a:t>@@ROWCOUNT </a:t>
            </a:r>
            <a:r>
              <a:rPr lang="en-GB" sz="1800">
                <a:solidFill>
                  <a:schemeClr val="bg1">
                    <a:lumMod val="95000"/>
                  </a:schemeClr>
                </a:solidFill>
                <a:latin typeface="Consolas" panose="020B0609020204030204" pitchFamily="49" charset="0"/>
              </a:rPr>
              <a:t>– gets the number of rows affected by the last statement</a:t>
            </a:r>
          </a:p>
          <a:p>
            <a:endParaRPr lang="en-GB"/>
          </a:p>
        </p:txBody>
      </p:sp>
      <p:pic>
        <p:nvPicPr>
          <p:cNvPr id="4" name="Picture 3" descr="Logo&#10;&#10;Description automatically generated">
            <a:extLst>
              <a:ext uri="{FF2B5EF4-FFF2-40B4-BE49-F238E27FC236}">
                <a16:creationId xmlns:a16="http://schemas.microsoft.com/office/drawing/2014/main" id="{46504923-5D77-79C2-32C4-D7E8A73C6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2109397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23722"/>
            <a:ext cx="3770479" cy="4511318"/>
          </a:xfrm>
        </p:spPr>
        <p:txBody>
          <a:bodyPr>
            <a:noAutofit/>
          </a:bodyPr>
          <a:lstStyle/>
          <a:p>
            <a:pPr>
              <a:buClr>
                <a:schemeClr val="accent1"/>
              </a:buClr>
            </a:pPr>
            <a:r>
              <a:rPr lang="en-US">
                <a:solidFill>
                  <a:schemeClr val="tx2"/>
                </a:solidFill>
              </a:rPr>
              <a:t>INTRODUCTION</a:t>
            </a:r>
          </a:p>
          <a:p>
            <a:pPr marL="285750" indent="-285750">
              <a:buClr>
                <a:schemeClr val="accent1"/>
              </a:buClr>
              <a:buFont typeface="Wingdings" pitchFamily="2" charset="2"/>
              <a:buChar char="ü"/>
            </a:pPr>
            <a:r>
              <a:rPr lang="en-US"/>
              <a:t>Who are we</a:t>
            </a:r>
          </a:p>
          <a:p>
            <a:pPr marL="285750" indent="-285750">
              <a:buClr>
                <a:schemeClr val="accent1"/>
              </a:buClr>
              <a:buFont typeface="Wingdings" pitchFamily="2" charset="2"/>
              <a:buChar char="ü"/>
            </a:pPr>
            <a:endParaRPr lang="en-US"/>
          </a:p>
          <a:p>
            <a:pPr>
              <a:buClr>
                <a:schemeClr val="accent1"/>
              </a:buClr>
            </a:pPr>
            <a:r>
              <a:rPr lang="en-US">
                <a:solidFill>
                  <a:schemeClr val="tx2"/>
                </a:solidFill>
              </a:rPr>
              <a:t>METADATA</a:t>
            </a:r>
          </a:p>
          <a:p>
            <a:pPr>
              <a:buClr>
                <a:schemeClr val="accent1"/>
              </a:buClr>
            </a:pPr>
            <a:endParaRPr lang="en-US">
              <a:solidFill>
                <a:schemeClr val="accent6">
                  <a:lumMod val="50000"/>
                </a:schemeClr>
              </a:solidFill>
            </a:endParaRPr>
          </a:p>
          <a:p>
            <a:pPr marL="285750" indent="-285750">
              <a:buClr>
                <a:schemeClr val="accent1"/>
              </a:buClr>
              <a:buFont typeface="Wingdings" pitchFamily="2" charset="2"/>
              <a:buChar char="ü"/>
            </a:pPr>
            <a:r>
              <a:rPr lang="en-US"/>
              <a:t>What is Metadata</a:t>
            </a:r>
          </a:p>
          <a:p>
            <a:pPr marL="285750" indent="-285750">
              <a:buClr>
                <a:schemeClr val="accent1"/>
              </a:buClr>
              <a:buFont typeface="Wingdings" pitchFamily="2" charset="2"/>
              <a:buChar char="ü"/>
            </a:pPr>
            <a:r>
              <a:rPr lang="en-US"/>
              <a:t>Where to find it</a:t>
            </a:r>
          </a:p>
          <a:p>
            <a:pPr marL="285750" indent="-285750">
              <a:buClr>
                <a:schemeClr val="accent1"/>
              </a:buClr>
              <a:buFont typeface="Wingdings" pitchFamily="2" charset="2"/>
              <a:buChar char="ü"/>
            </a:pPr>
            <a:endParaRPr lang="en-US"/>
          </a:p>
          <a:p>
            <a:pPr>
              <a:buClr>
                <a:schemeClr val="accent1"/>
              </a:buClr>
            </a:pPr>
            <a:r>
              <a:rPr lang="en-US">
                <a:solidFill>
                  <a:schemeClr val="tx2"/>
                </a:solidFill>
              </a:rPr>
              <a:t>BUILDING QUERIES</a:t>
            </a:r>
          </a:p>
          <a:p>
            <a:pPr>
              <a:buClr>
                <a:schemeClr val="accent1"/>
              </a:buClr>
            </a:pPr>
            <a:endParaRPr lang="en-US">
              <a:solidFill>
                <a:schemeClr val="tx2"/>
              </a:solidFill>
            </a:endParaRPr>
          </a:p>
          <a:p>
            <a:pPr marL="285750" indent="-285750">
              <a:buClr>
                <a:schemeClr val="accent1"/>
              </a:buClr>
              <a:buFont typeface="Wingdings" pitchFamily="2" charset="2"/>
              <a:buChar char="ü"/>
            </a:pPr>
            <a:r>
              <a:rPr lang="en-US"/>
              <a:t>Introducing </a:t>
            </a:r>
            <a:r>
              <a:rPr lang="en-US" err="1"/>
              <a:t>String_AGG</a:t>
            </a:r>
            <a:endParaRPr lang="en-US"/>
          </a:p>
          <a:p>
            <a:pPr marL="285750" indent="-285750">
              <a:buClr>
                <a:schemeClr val="accent1"/>
              </a:buClr>
              <a:buFont typeface="Wingdings" pitchFamily="2" charset="2"/>
              <a:buChar char="ü"/>
            </a:pPr>
            <a:r>
              <a:rPr lang="en-US"/>
              <a:t>Building a Simple Query</a:t>
            </a:r>
          </a:p>
          <a:p>
            <a:pPr marL="285750" indent="-285750">
              <a:buClr>
                <a:schemeClr val="accent1"/>
              </a:buClr>
              <a:buFont typeface="Wingdings" pitchFamily="2" charset="2"/>
              <a:buChar char="ü"/>
            </a:pPr>
            <a:r>
              <a:rPr lang="en-US"/>
              <a:t>Building a Complex Query</a:t>
            </a: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rgbClr val="4F8CD8"/>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lang="en-US"/>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accent6">
                    <a:lumMod val="50000"/>
                  </a:schemeClr>
                </a:solidFill>
              </a:rPr>
              <a:t>Common Patterns</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rgbClr val="4F8CD8"/>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921" y="4934374"/>
            <a:ext cx="3559054" cy="1664267"/>
          </a:xfrm>
          <a:prstGeom prst="rect">
            <a:avLst/>
          </a:prstGeom>
        </p:spPr>
      </p:pic>
    </p:spTree>
    <p:extLst>
      <p:ext uri="{BB962C8B-B14F-4D97-AF65-F5344CB8AC3E}">
        <p14:creationId xmlns:p14="http://schemas.microsoft.com/office/powerpoint/2010/main" val="220750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4D2B-0E15-DB31-C928-D0F6B71A8957}"/>
              </a:ext>
            </a:extLst>
          </p:cNvPr>
          <p:cNvSpPr>
            <a:spLocks noGrp="1"/>
          </p:cNvSpPr>
          <p:nvPr>
            <p:ph type="ctrTitle"/>
          </p:nvPr>
        </p:nvSpPr>
        <p:spPr/>
        <p:txBody>
          <a:bodyPr/>
          <a:lstStyle/>
          <a:p>
            <a:r>
              <a:rPr lang="en-US"/>
              <a:t>System tables</a:t>
            </a:r>
            <a:endParaRPr lang="en-GB"/>
          </a:p>
        </p:txBody>
      </p:sp>
      <p:sp>
        <p:nvSpPr>
          <p:cNvPr id="3" name="Content Placeholder 2">
            <a:extLst>
              <a:ext uri="{FF2B5EF4-FFF2-40B4-BE49-F238E27FC236}">
                <a16:creationId xmlns:a16="http://schemas.microsoft.com/office/drawing/2014/main" id="{F86C4635-9BDD-E63F-DEEA-7B6609B776F6}"/>
              </a:ext>
            </a:extLst>
          </p:cNvPr>
          <p:cNvSpPr>
            <a:spLocks noGrp="1"/>
          </p:cNvSpPr>
          <p:nvPr>
            <p:ph idx="4294967295"/>
          </p:nvPr>
        </p:nvSpPr>
        <p:spPr>
          <a:xfrm>
            <a:off x="965200" y="1368425"/>
            <a:ext cx="10515600" cy="4351338"/>
          </a:xfrm>
        </p:spPr>
        <p:txBody>
          <a:bodyPr>
            <a:normAutofit fontScale="92500"/>
          </a:bodyPr>
          <a:lstStyle/>
          <a:p>
            <a:pPr marL="0" indent="0" algn="l" fontAlgn="base" latinLnBrk="1">
              <a:buNone/>
            </a:pPr>
            <a:r>
              <a:rPr lang="en-US" b="0" i="0">
                <a:solidFill>
                  <a:srgbClr val="000000"/>
                </a:solidFill>
                <a:effectLst/>
                <a:latin typeface="Courier New" panose="02070309020205020404" pitchFamily="49" charset="0"/>
              </a:rPr>
              <a:t> </a:t>
            </a:r>
          </a:p>
          <a:p>
            <a:pPr marL="285750" indent="-285750">
              <a:buFont typeface="Arial" panose="020B0604020202020204" pitchFamily="34" charset="0"/>
              <a:buChar char="•"/>
            </a:pPr>
            <a:r>
              <a:rPr lang="en-US" sz="2200" b="1" err="1">
                <a:solidFill>
                  <a:schemeClr val="bg1">
                    <a:lumMod val="95000"/>
                  </a:schemeClr>
                </a:solidFill>
                <a:latin typeface="Consolas" panose="020B0609020204030204" pitchFamily="49" charset="0"/>
              </a:rPr>
              <a:t>sys.dm_os_windows_info</a:t>
            </a:r>
            <a:r>
              <a:rPr lang="en-US" sz="2200" b="1">
                <a:solidFill>
                  <a:schemeClr val="bg1">
                    <a:lumMod val="95000"/>
                  </a:schemeClr>
                </a:solidFill>
                <a:latin typeface="Consolas" panose="020B0609020204030204" pitchFamily="49" charset="0"/>
              </a:rPr>
              <a:t> </a:t>
            </a:r>
            <a:r>
              <a:rPr lang="en-US" sz="1800">
                <a:solidFill>
                  <a:schemeClr val="bg1">
                    <a:lumMod val="95000"/>
                  </a:schemeClr>
                </a:solidFill>
                <a:latin typeface="Consolas" panose="020B0609020204030204" pitchFamily="49" charset="0"/>
              </a:rPr>
              <a:t>-  Returns a miscellaneous set of useful information about the computer, and about the resources available to and consumed by SQL Server</a:t>
            </a:r>
          </a:p>
          <a:p>
            <a:endParaRPr lang="en-US" sz="1100"/>
          </a:p>
          <a:p>
            <a:pPr marL="285750" indent="-285750" algn="l" fontAlgn="base" latinLnBrk="1">
              <a:buFont typeface="Arial" panose="020B0604020202020204" pitchFamily="34" charset="0"/>
              <a:buChar char="•"/>
            </a:pPr>
            <a:r>
              <a:rPr lang="en-US" sz="2200" b="1" err="1">
                <a:solidFill>
                  <a:schemeClr val="bg1">
                    <a:lumMod val="95000"/>
                  </a:schemeClr>
                </a:solidFill>
                <a:latin typeface="Consolas" panose="020B0609020204030204" pitchFamily="49" charset="0"/>
              </a:rPr>
              <a:t>sys.dm_server_services</a:t>
            </a:r>
            <a:r>
              <a:rPr lang="en-US" sz="2200" b="1">
                <a:solidFill>
                  <a:schemeClr val="bg1">
                    <a:lumMod val="95000"/>
                  </a:schemeClr>
                </a:solidFill>
                <a:latin typeface="inherit"/>
              </a:rPr>
              <a:t>  </a:t>
            </a:r>
            <a:r>
              <a:rPr lang="en-US">
                <a:solidFill>
                  <a:schemeClr val="bg1">
                    <a:lumMod val="95000"/>
                  </a:schemeClr>
                </a:solidFill>
                <a:latin typeface="inherit"/>
              </a:rPr>
              <a:t>- </a:t>
            </a:r>
            <a:r>
              <a:rPr lang="en-US" sz="1800">
                <a:solidFill>
                  <a:schemeClr val="bg1">
                    <a:lumMod val="95000"/>
                  </a:schemeClr>
                </a:solidFill>
                <a:latin typeface="Consolas" panose="020B0609020204030204" pitchFamily="49" charset="0"/>
              </a:rPr>
              <a:t>Returns information about the SQL Server, Full-Text, SQL Server Launchpad service (SQL Server 2017+), and SQL Server Agent services in the current instance of SQL Server</a:t>
            </a:r>
          </a:p>
          <a:p>
            <a:pPr marL="285750" indent="-285750" algn="l" fontAlgn="base" latinLnBrk="1">
              <a:buFont typeface="Arial" panose="020B0604020202020204" pitchFamily="34" charset="0"/>
              <a:buChar char="•"/>
            </a:pPr>
            <a:r>
              <a:rPr lang="en-US" sz="2200" b="1" err="1">
                <a:solidFill>
                  <a:schemeClr val="bg1">
                    <a:lumMod val="95000"/>
                  </a:schemeClr>
                </a:solidFill>
                <a:latin typeface="Consolas" panose="020B0609020204030204" pitchFamily="49" charset="0"/>
              </a:rPr>
              <a:t>sys.dm_os_sys_info</a:t>
            </a:r>
            <a:r>
              <a:rPr lang="en-US" sz="2200" b="1">
                <a:solidFill>
                  <a:schemeClr val="bg1">
                    <a:lumMod val="95000"/>
                  </a:schemeClr>
                </a:solidFill>
                <a:latin typeface="Consolas" panose="020B0609020204030204" pitchFamily="49" charset="0"/>
              </a:rPr>
              <a:t> </a:t>
            </a:r>
            <a:r>
              <a:rPr lang="en-US" sz="1800">
                <a:solidFill>
                  <a:schemeClr val="bg1">
                    <a:lumMod val="95000"/>
                  </a:schemeClr>
                </a:solidFill>
                <a:latin typeface="Consolas" panose="020B0609020204030204" pitchFamily="49" charset="0"/>
              </a:rPr>
              <a:t>- Returns a miscellaneous set of useful information about the computer, and about the resources available to and consumed by SQL Server;</a:t>
            </a:r>
          </a:p>
          <a:p>
            <a:pPr marL="285750" indent="-285750" algn="l" fontAlgn="base" latinLnBrk="1">
              <a:buFont typeface="Arial" panose="020B0604020202020204" pitchFamily="34" charset="0"/>
              <a:buChar char="•"/>
            </a:pPr>
            <a:r>
              <a:rPr lang="en-US" sz="2200" b="1" err="1">
                <a:solidFill>
                  <a:schemeClr val="bg1">
                    <a:lumMod val="95000"/>
                  </a:schemeClr>
                </a:solidFill>
                <a:latin typeface="Consolas" panose="020B0609020204030204" pitchFamily="49" charset="0"/>
              </a:rPr>
              <a:t>sys.sysprocesses</a:t>
            </a:r>
            <a:r>
              <a:rPr lang="en-US" sz="2600" b="1" i="0">
                <a:solidFill>
                  <a:schemeClr val="bg1">
                    <a:lumMod val="95000"/>
                  </a:schemeClr>
                </a:solidFill>
                <a:effectLst/>
                <a:latin typeface="Courier New" panose="02070309020205020404" pitchFamily="49" charset="0"/>
              </a:rPr>
              <a:t>  </a:t>
            </a:r>
            <a:r>
              <a:rPr lang="en-US" b="0" i="0">
                <a:solidFill>
                  <a:schemeClr val="bg1">
                    <a:lumMod val="95000"/>
                  </a:schemeClr>
                </a:solidFill>
                <a:effectLst/>
                <a:latin typeface="Courier New" panose="02070309020205020404" pitchFamily="49" charset="0"/>
              </a:rPr>
              <a:t>- </a:t>
            </a:r>
            <a:r>
              <a:rPr lang="en-US" sz="1800">
                <a:solidFill>
                  <a:schemeClr val="bg1">
                    <a:lumMod val="95000"/>
                  </a:schemeClr>
                </a:solidFill>
                <a:latin typeface="Consolas" panose="020B0609020204030204" pitchFamily="49" charset="0"/>
              </a:rPr>
              <a:t>Contains information about processes that are running on an instance of SQL Server</a:t>
            </a:r>
            <a:r>
              <a:rPr lang="en-US" b="0" i="0">
                <a:solidFill>
                  <a:schemeClr val="bg1">
                    <a:lumMod val="95000"/>
                  </a:schemeClr>
                </a:solidFill>
                <a:effectLst/>
                <a:latin typeface="Courier New" panose="02070309020205020404" pitchFamily="49" charset="0"/>
              </a:rPr>
              <a:t>;</a:t>
            </a:r>
          </a:p>
          <a:p>
            <a:pPr marL="285750" indent="-285750" algn="l" fontAlgn="base" latinLnBrk="1">
              <a:buFont typeface="Arial" panose="020B0604020202020204" pitchFamily="34" charset="0"/>
              <a:buChar char="•"/>
            </a:pPr>
            <a:r>
              <a:rPr lang="en-GB" sz="2200" b="1" err="1">
                <a:solidFill>
                  <a:schemeClr val="bg1">
                    <a:lumMod val="95000"/>
                  </a:schemeClr>
                </a:solidFill>
                <a:latin typeface="Consolas" panose="020B0609020204030204" pitchFamily="49" charset="0"/>
              </a:rPr>
              <a:t>sys.sql_logins</a:t>
            </a:r>
            <a:r>
              <a:rPr lang="en-GB" sz="2200" b="1">
                <a:solidFill>
                  <a:schemeClr val="bg1">
                    <a:lumMod val="95000"/>
                  </a:schemeClr>
                </a:solidFill>
                <a:latin typeface="Consolas" panose="020B0609020204030204" pitchFamily="49" charset="0"/>
              </a:rPr>
              <a:t> -  </a:t>
            </a:r>
            <a:r>
              <a:rPr lang="en-US" sz="1800">
                <a:solidFill>
                  <a:schemeClr val="bg1">
                    <a:lumMod val="95000"/>
                  </a:schemeClr>
                </a:solidFill>
                <a:latin typeface="Consolas" panose="020B0609020204030204" pitchFamily="49" charset="0"/>
              </a:rPr>
              <a:t>Returns one row for every SQL Server authentication login</a:t>
            </a:r>
            <a:r>
              <a:rPr lang="en-GB" b="0" i="0">
                <a:solidFill>
                  <a:schemeClr val="bg1">
                    <a:lumMod val="95000"/>
                  </a:schemeClr>
                </a:solidFill>
                <a:effectLst/>
                <a:latin typeface="Courier New" panose="02070309020205020404" pitchFamily="49" charset="0"/>
              </a:rPr>
              <a:t>;</a:t>
            </a:r>
          </a:p>
          <a:p>
            <a:pPr marL="285750" indent="-285750" algn="l" fontAlgn="base" latinLnBrk="1">
              <a:buFont typeface="Arial" panose="020B0604020202020204" pitchFamily="34" charset="0"/>
              <a:buChar char="•"/>
            </a:pPr>
            <a:r>
              <a:rPr lang="en-US" sz="2200" b="1" err="1">
                <a:solidFill>
                  <a:schemeClr val="bg1">
                    <a:lumMod val="95000"/>
                  </a:schemeClr>
                </a:solidFill>
                <a:latin typeface="Consolas" panose="020B0609020204030204" pitchFamily="49" charset="0"/>
              </a:rPr>
              <a:t>sys.databases</a:t>
            </a:r>
            <a:r>
              <a:rPr lang="en-US" sz="2600" b="1" i="0">
                <a:solidFill>
                  <a:schemeClr val="bg1">
                    <a:lumMod val="95000"/>
                  </a:schemeClr>
                </a:solidFill>
                <a:effectLst/>
                <a:latin typeface="SFMono-Regular"/>
              </a:rPr>
              <a:t> </a:t>
            </a:r>
            <a:r>
              <a:rPr lang="en-US" sz="1800">
                <a:solidFill>
                  <a:schemeClr val="bg1">
                    <a:lumMod val="95000"/>
                  </a:schemeClr>
                </a:solidFill>
                <a:latin typeface="Consolas" panose="020B0609020204030204" pitchFamily="49" charset="0"/>
              </a:rPr>
              <a:t>Contains one row per database in the instance of SQL Server</a:t>
            </a:r>
          </a:p>
          <a:p>
            <a:endParaRPr lang="en-GB"/>
          </a:p>
        </p:txBody>
      </p:sp>
      <p:pic>
        <p:nvPicPr>
          <p:cNvPr id="4" name="Picture 3" descr="Logo&#10;&#10;Description automatically generated">
            <a:extLst>
              <a:ext uri="{FF2B5EF4-FFF2-40B4-BE49-F238E27FC236}">
                <a16:creationId xmlns:a16="http://schemas.microsoft.com/office/drawing/2014/main" id="{8E821958-F670-6DD3-EF35-1A9647EBB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7987" y="5880672"/>
            <a:ext cx="1438208" cy="672528"/>
          </a:xfrm>
          <a:prstGeom prst="rect">
            <a:avLst/>
          </a:prstGeom>
        </p:spPr>
      </p:pic>
    </p:spTree>
    <p:extLst>
      <p:ext uri="{BB962C8B-B14F-4D97-AF65-F5344CB8AC3E}">
        <p14:creationId xmlns:p14="http://schemas.microsoft.com/office/powerpoint/2010/main" val="4181384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FA2A-74BC-380E-63E6-F6540757A6EB}"/>
              </a:ext>
            </a:extLst>
          </p:cNvPr>
          <p:cNvSpPr>
            <a:spLocks noGrp="1"/>
          </p:cNvSpPr>
          <p:nvPr>
            <p:ph type="ctrTitle"/>
          </p:nvPr>
        </p:nvSpPr>
        <p:spPr>
          <a:xfrm>
            <a:off x="531666" y="386584"/>
            <a:ext cx="7310718" cy="1091004"/>
          </a:xfrm>
        </p:spPr>
        <p:txBody>
          <a:bodyPr/>
          <a:lstStyle/>
          <a:p>
            <a:r>
              <a:rPr lang="en-US"/>
              <a:t>Dynamic management View (DMV’s)</a:t>
            </a:r>
            <a:endParaRPr lang="en-GB"/>
          </a:p>
        </p:txBody>
      </p:sp>
      <p:sp>
        <p:nvSpPr>
          <p:cNvPr id="3" name="Content Placeholder 2">
            <a:extLst>
              <a:ext uri="{FF2B5EF4-FFF2-40B4-BE49-F238E27FC236}">
                <a16:creationId xmlns:a16="http://schemas.microsoft.com/office/drawing/2014/main" id="{18FE1535-4249-2321-1B5C-255F76706C4C}"/>
              </a:ext>
            </a:extLst>
          </p:cNvPr>
          <p:cNvSpPr>
            <a:spLocks noGrp="1"/>
          </p:cNvSpPr>
          <p:nvPr>
            <p:ph idx="4294967295"/>
          </p:nvPr>
        </p:nvSpPr>
        <p:spPr>
          <a:xfrm>
            <a:off x="1910338" y="1825624"/>
            <a:ext cx="8605261" cy="3839145"/>
          </a:xfrm>
        </p:spPr>
        <p:txBody>
          <a:bodyPr>
            <a:normAutofit lnSpcReduction="10000"/>
          </a:bodyPr>
          <a:lstStyle/>
          <a:p>
            <a:pPr marL="342900" indent="-342900">
              <a:buFont typeface="Arial" panose="020B0604020202020204" pitchFamily="34" charset="0"/>
              <a:buChar char="•"/>
            </a:pPr>
            <a:r>
              <a:rPr lang="en-US" sz="2400" b="1" err="1">
                <a:solidFill>
                  <a:schemeClr val="bg1"/>
                </a:solidFill>
              </a:rPr>
              <a:t>Sys.dm_exec_connections</a:t>
            </a:r>
            <a:r>
              <a:rPr lang="en-US" sz="2400" b="1">
                <a:solidFill>
                  <a:schemeClr val="bg1"/>
                </a:solidFill>
              </a:rPr>
              <a:t> </a:t>
            </a:r>
            <a:r>
              <a:rPr lang="en-US">
                <a:solidFill>
                  <a:schemeClr val="bg1"/>
                </a:solidFill>
              </a:rPr>
              <a:t>- Returns information about the connections established to this instance of the database engine and the details of each connection.</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sz="2400" b="1" err="1">
                <a:solidFill>
                  <a:schemeClr val="bg1"/>
                </a:solidFill>
              </a:rPr>
              <a:t>sys.dm_exec_sessions</a:t>
            </a:r>
            <a:r>
              <a:rPr lang="en-US" sz="2400" b="1">
                <a:solidFill>
                  <a:schemeClr val="bg1"/>
                </a:solidFill>
              </a:rPr>
              <a:t> </a:t>
            </a:r>
            <a:r>
              <a:rPr lang="en-US" b="1">
                <a:solidFill>
                  <a:schemeClr val="bg1"/>
                </a:solidFill>
              </a:rPr>
              <a:t>-  </a:t>
            </a:r>
            <a:r>
              <a:rPr lang="en-US" b="0" i="0">
                <a:solidFill>
                  <a:schemeClr val="bg1"/>
                </a:solidFill>
                <a:effectLst/>
                <a:latin typeface="Segoe UI" panose="020B0502040204020203" pitchFamily="34" charset="0"/>
              </a:rPr>
              <a:t>Returns one row per authenticated session on SQL Server. </a:t>
            </a:r>
            <a:r>
              <a:rPr lang="en-US" err="1">
                <a:solidFill>
                  <a:schemeClr val="bg1"/>
                </a:solidFill>
              </a:rPr>
              <a:t>sys.dm_exec_sessions</a:t>
            </a:r>
            <a:r>
              <a:rPr lang="en-US" b="0" i="0">
                <a:solidFill>
                  <a:schemeClr val="bg1"/>
                </a:solidFill>
                <a:effectLst/>
                <a:latin typeface="Segoe UI" panose="020B0502040204020203" pitchFamily="34" charset="0"/>
              </a:rPr>
              <a:t> is a server-scope view that shows information about all active user connections and internal tasks. This information includes client version, client program name, client login time, login user, current session setting, and more</a:t>
            </a:r>
            <a:endParaRPr lang="en-US">
              <a:solidFill>
                <a:schemeClr val="bg1"/>
              </a:solidFill>
            </a:endParaRP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sz="2400" b="1" err="1">
                <a:solidFill>
                  <a:schemeClr val="bg1"/>
                </a:solidFill>
              </a:rPr>
              <a:t>Sys.dm_exec_requests</a:t>
            </a:r>
            <a:r>
              <a:rPr lang="en-US" sz="2400" b="1">
                <a:solidFill>
                  <a:schemeClr val="bg1"/>
                </a:solidFill>
              </a:rPr>
              <a:t> - </a:t>
            </a:r>
            <a:r>
              <a:rPr lang="en-US" b="0" i="0">
                <a:solidFill>
                  <a:schemeClr val="bg1"/>
                </a:solidFill>
                <a:effectLst/>
                <a:latin typeface="Segoe UI" panose="020B0502040204020203" pitchFamily="34" charset="0"/>
              </a:rPr>
              <a:t>Returns information about each request that is executing in SQL Server</a:t>
            </a:r>
            <a:r>
              <a:rPr lang="en-US" b="0" i="0">
                <a:solidFill>
                  <a:srgbClr val="161616"/>
                </a:solidFill>
                <a:effectLst/>
                <a:latin typeface="Segoe UI" panose="020B0502040204020203" pitchFamily="34" charset="0"/>
              </a:rPr>
              <a:t>.</a:t>
            </a:r>
            <a:endParaRPr lang="en-US">
              <a:solidFill>
                <a:schemeClr val="bg1"/>
              </a:solidFill>
            </a:endParaRPr>
          </a:p>
        </p:txBody>
      </p:sp>
      <p:pic>
        <p:nvPicPr>
          <p:cNvPr id="4" name="Picture 3" descr="Logo&#10;&#10;Description automatically generated">
            <a:extLst>
              <a:ext uri="{FF2B5EF4-FFF2-40B4-BE49-F238E27FC236}">
                <a16:creationId xmlns:a16="http://schemas.microsoft.com/office/drawing/2014/main" id="{19BABFEA-EECF-5707-1437-A3F1D22C5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1485615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DB49-03D3-52B5-B1E4-A69E54801BDB}"/>
              </a:ext>
            </a:extLst>
          </p:cNvPr>
          <p:cNvSpPr>
            <a:spLocks noGrp="1"/>
          </p:cNvSpPr>
          <p:nvPr>
            <p:ph type="ctrTitle"/>
          </p:nvPr>
        </p:nvSpPr>
        <p:spPr/>
        <p:txBody>
          <a:bodyPr/>
          <a:lstStyle/>
          <a:p>
            <a:r>
              <a:rPr lang="en-US" err="1"/>
              <a:t>Information_Schema</a:t>
            </a:r>
            <a:endParaRPr lang="en-GB"/>
          </a:p>
        </p:txBody>
      </p:sp>
      <p:sp>
        <p:nvSpPr>
          <p:cNvPr id="3" name="Content Placeholder 2">
            <a:extLst>
              <a:ext uri="{FF2B5EF4-FFF2-40B4-BE49-F238E27FC236}">
                <a16:creationId xmlns:a16="http://schemas.microsoft.com/office/drawing/2014/main" id="{92B68236-15FD-B62F-3335-CC32EB79CD24}"/>
              </a:ext>
            </a:extLst>
          </p:cNvPr>
          <p:cNvSpPr>
            <a:spLocks noGrp="1"/>
          </p:cNvSpPr>
          <p:nvPr>
            <p:ph idx="4294967295"/>
          </p:nvPr>
        </p:nvSpPr>
        <p:spPr>
          <a:xfrm>
            <a:off x="438757" y="1203960"/>
            <a:ext cx="11463683" cy="4826953"/>
          </a:xfrm>
        </p:spPr>
        <p:txBody>
          <a:bodyPr>
            <a:normAutofit/>
          </a:bodyPr>
          <a:lstStyle/>
          <a:p>
            <a:pPr marL="285750" indent="-285750">
              <a:buFont typeface="Arial" panose="020B0604020202020204" pitchFamily="34" charset="0"/>
              <a:buChar char="•"/>
            </a:pPr>
            <a:r>
              <a:rPr lang="en-US" sz="2400" b="1">
                <a:solidFill>
                  <a:schemeClr val="bg1">
                    <a:lumMod val="95000"/>
                  </a:schemeClr>
                </a:solidFill>
                <a:latin typeface="Consolas" panose="020B0609020204030204" pitchFamily="49" charset="0"/>
              </a:rPr>
              <a:t>INFORMATION_SCHEMA.SCHEMATA  </a:t>
            </a:r>
            <a:r>
              <a:rPr lang="en-US" sz="1800">
                <a:solidFill>
                  <a:schemeClr val="bg1">
                    <a:lumMod val="95000"/>
                  </a:schemeClr>
                </a:solidFill>
                <a:latin typeface="Consolas" panose="020B0609020204030204" pitchFamily="49" charset="0"/>
              </a:rPr>
              <a:t>- </a:t>
            </a:r>
            <a:r>
              <a:rPr lang="en-US" sz="2400" b="0" i="0">
                <a:solidFill>
                  <a:schemeClr val="bg1"/>
                </a:solidFill>
                <a:effectLst/>
                <a:latin typeface="Segoe UI" panose="020B0502040204020203" pitchFamily="34" charset="0"/>
              </a:rPr>
              <a:t>Returns one row for each schema in the current database.</a:t>
            </a:r>
            <a:r>
              <a:rPr lang="en-US" b="0" i="0">
                <a:solidFill>
                  <a:srgbClr val="161616"/>
                </a:solidFill>
                <a:effectLst/>
                <a:latin typeface="Segoe UI" panose="020B0502040204020203" pitchFamily="34" charset="0"/>
              </a:rPr>
              <a:t>. </a:t>
            </a:r>
            <a:endParaRPr lang="en-US" sz="1600" b="0" i="0">
              <a:solidFill>
                <a:srgbClr val="161616"/>
              </a:solidFill>
              <a:effectLst/>
              <a:latin typeface="Segoe UI" panose="020B0502040204020203" pitchFamily="34" charset="0"/>
            </a:endParaRPr>
          </a:p>
          <a:p>
            <a:pPr marL="285750" indent="-285750">
              <a:buFont typeface="Arial" panose="020B0604020202020204" pitchFamily="34" charset="0"/>
              <a:buChar char="•"/>
            </a:pPr>
            <a:r>
              <a:rPr lang="en-US" sz="2400" b="1">
                <a:solidFill>
                  <a:schemeClr val="bg1">
                    <a:lumMod val="95000"/>
                  </a:schemeClr>
                </a:solidFill>
                <a:latin typeface="Consolas" panose="020B0609020204030204" pitchFamily="49" charset="0"/>
              </a:rPr>
              <a:t>INFORMATION_SCHEMA.TABLES </a:t>
            </a:r>
            <a:r>
              <a:rPr lang="en-US" sz="1800">
                <a:solidFill>
                  <a:schemeClr val="bg1">
                    <a:lumMod val="95000"/>
                  </a:schemeClr>
                </a:solidFill>
                <a:latin typeface="Consolas" panose="020B0609020204030204" pitchFamily="49" charset="0"/>
              </a:rPr>
              <a:t>- </a:t>
            </a:r>
            <a:r>
              <a:rPr lang="en-US">
                <a:solidFill>
                  <a:schemeClr val="bg1"/>
                </a:solidFill>
                <a:latin typeface="Segoe UI" panose="020B0502040204020203" pitchFamily="34" charset="0"/>
              </a:rPr>
              <a:t>Returns one row for each table or view in the current database for which the current user has permissions</a:t>
            </a:r>
            <a:r>
              <a:rPr lang="en-US" sz="1800">
                <a:solidFill>
                  <a:schemeClr val="bg1"/>
                </a:solidFill>
                <a:latin typeface="Segoe UI" panose="020B0502040204020203" pitchFamily="34" charset="0"/>
              </a:rPr>
              <a:t>.</a:t>
            </a:r>
          </a:p>
          <a:p>
            <a:pPr marL="285750" indent="-285750" algn="l" fontAlgn="base" latinLnBrk="1">
              <a:buFont typeface="Arial" panose="020B0604020202020204" pitchFamily="34" charset="0"/>
              <a:buChar char="•"/>
            </a:pPr>
            <a:r>
              <a:rPr lang="en-US" sz="2400" b="1">
                <a:solidFill>
                  <a:schemeClr val="bg1">
                    <a:lumMod val="95000"/>
                  </a:schemeClr>
                </a:solidFill>
                <a:latin typeface="Consolas" panose="020B0609020204030204" pitchFamily="49" charset="0"/>
              </a:rPr>
              <a:t>INFORMATION_SCHEMA.VIEWS </a:t>
            </a:r>
            <a:r>
              <a:rPr lang="en-US" sz="1800">
                <a:solidFill>
                  <a:schemeClr val="bg1">
                    <a:lumMod val="95000"/>
                  </a:schemeClr>
                </a:solidFill>
                <a:latin typeface="Consolas" panose="020B0609020204030204" pitchFamily="49" charset="0"/>
              </a:rPr>
              <a:t>- </a:t>
            </a:r>
            <a:r>
              <a:rPr lang="en-US" b="0" i="0">
                <a:solidFill>
                  <a:schemeClr val="bg1"/>
                </a:solidFill>
                <a:effectLst/>
                <a:latin typeface="Segoe UI" panose="020B0502040204020203" pitchFamily="34" charset="0"/>
              </a:rPr>
              <a:t>Returns one row for each view that can be accessed by the current user in the current database.</a:t>
            </a:r>
            <a:endParaRPr lang="en-US" sz="2400">
              <a:solidFill>
                <a:schemeClr val="bg1"/>
              </a:solidFill>
              <a:latin typeface="Consolas" panose="020B0609020204030204" pitchFamily="49" charset="0"/>
            </a:endParaRPr>
          </a:p>
          <a:p>
            <a:pPr marL="285750" indent="-285750" algn="l" fontAlgn="base" latinLnBrk="1">
              <a:buFont typeface="Arial" panose="020B0604020202020204" pitchFamily="34" charset="0"/>
              <a:buChar char="•"/>
            </a:pPr>
            <a:r>
              <a:rPr lang="en-US" sz="2200" b="1">
                <a:solidFill>
                  <a:schemeClr val="bg1">
                    <a:lumMod val="95000"/>
                  </a:schemeClr>
                </a:solidFill>
                <a:latin typeface="Consolas" panose="020B0609020204030204" pitchFamily="49" charset="0"/>
              </a:rPr>
              <a:t>INFORMATION_SCHEMA.ROUTINES </a:t>
            </a:r>
            <a:r>
              <a:rPr lang="en-US" sz="1800">
                <a:solidFill>
                  <a:schemeClr val="bg1">
                    <a:lumMod val="95000"/>
                  </a:schemeClr>
                </a:solidFill>
                <a:latin typeface="Consolas" panose="020B0609020204030204" pitchFamily="49" charset="0"/>
              </a:rPr>
              <a:t>- </a:t>
            </a:r>
            <a:r>
              <a:rPr lang="en-US">
                <a:solidFill>
                  <a:schemeClr val="bg1"/>
                </a:solidFill>
                <a:latin typeface="Segoe UI" panose="020B0502040204020203" pitchFamily="34" charset="0"/>
              </a:rPr>
              <a:t>Returns one row for each stored procedure and function that can be accessed by the current user in the current database. The columns that describe the return value apply only to functions. For stored procedures, these columns will be NULL.</a:t>
            </a:r>
          </a:p>
          <a:p>
            <a:pPr marL="285750" indent="-285750" algn="l" fontAlgn="base" latinLnBrk="1">
              <a:buFont typeface="Arial" panose="020B0604020202020204" pitchFamily="34" charset="0"/>
              <a:buChar char="•"/>
            </a:pPr>
            <a:r>
              <a:rPr lang="en-US" sz="2200" b="1">
                <a:solidFill>
                  <a:schemeClr val="bg1">
                    <a:lumMod val="95000"/>
                  </a:schemeClr>
                </a:solidFill>
                <a:latin typeface="Consolas" panose="020B0609020204030204" pitchFamily="49" charset="0"/>
              </a:rPr>
              <a:t>INFORMATION_SCHEMA.COLUMNS </a:t>
            </a:r>
            <a:r>
              <a:rPr lang="en-US" sz="1800">
                <a:solidFill>
                  <a:schemeClr val="bg1">
                    <a:lumMod val="95000"/>
                  </a:schemeClr>
                </a:solidFill>
                <a:latin typeface="Consolas" panose="020B0609020204030204" pitchFamily="49" charset="0"/>
              </a:rPr>
              <a:t>- </a:t>
            </a:r>
            <a:r>
              <a:rPr lang="en-US">
                <a:solidFill>
                  <a:schemeClr val="bg1"/>
                </a:solidFill>
                <a:latin typeface="Segoe UI" panose="020B0502040204020203" pitchFamily="34" charset="0"/>
              </a:rPr>
              <a:t>Returns one row for each column that can be accessed by the current user in the current database.</a:t>
            </a:r>
            <a:endParaRPr lang="en-US" altLang="en-US">
              <a:solidFill>
                <a:schemeClr val="bg1"/>
              </a:solidFill>
              <a:latin typeface="Segoe UI" panose="020B0502040204020203" pitchFamily="34" charset="0"/>
            </a:endParaRPr>
          </a:p>
          <a:p>
            <a:pPr marL="285750" marR="0" lvl="0" indent="-285750" fontAlgn="base" latinLnBrk="1">
              <a:spcAft>
                <a:spcPct val="0"/>
              </a:spcAft>
              <a:buClrTx/>
              <a:buSzTx/>
              <a:buFont typeface="Arial" panose="020B0604020202020204" pitchFamily="34" charset="0"/>
              <a:buChar char="•"/>
              <a:tabLst/>
            </a:pPr>
            <a:r>
              <a:rPr lang="en-US" sz="2200" b="1">
                <a:solidFill>
                  <a:schemeClr val="bg1">
                    <a:lumMod val="95000"/>
                  </a:schemeClr>
                </a:solidFill>
                <a:latin typeface="Consolas" panose="020B0609020204030204" pitchFamily="49" charset="0"/>
              </a:rPr>
              <a:t>INFORMATION_SCHEMA.VIEWS </a:t>
            </a:r>
            <a:r>
              <a:rPr lang="en-US" sz="1600" b="1">
                <a:solidFill>
                  <a:schemeClr val="bg1">
                    <a:lumMod val="95000"/>
                  </a:schemeClr>
                </a:solidFill>
                <a:latin typeface="Consolas" panose="020B0609020204030204" pitchFamily="49" charset="0"/>
              </a:rPr>
              <a:t>- </a:t>
            </a:r>
            <a:r>
              <a:rPr lang="en-US">
                <a:solidFill>
                  <a:schemeClr val="bg1"/>
                </a:solidFill>
                <a:latin typeface="Segoe UI" panose="020B0502040204020203" pitchFamily="34" charset="0"/>
              </a:rPr>
              <a:t>Returns one row for each view that can be accessed by the current user in the current database. . </a:t>
            </a:r>
          </a:p>
          <a:p>
            <a:pPr fontAlgn="base" latinLnBrk="1"/>
            <a:endParaRPr lang="en-US" sz="1800">
              <a:solidFill>
                <a:srgbClr val="00FF00"/>
              </a:solidFill>
              <a:latin typeface="Consolas" panose="020B0609020204030204" pitchFamily="49" charset="0"/>
            </a:endParaRPr>
          </a:p>
          <a:p>
            <a:pPr fontAlgn="base" latinLnBrk="1"/>
            <a:endParaRPr lang="en-US" sz="1800">
              <a:solidFill>
                <a:srgbClr val="00FF00"/>
              </a:solidFill>
              <a:latin typeface="Consolas" panose="020B0609020204030204" pitchFamily="49" charset="0"/>
            </a:endParaRPr>
          </a:p>
          <a:p>
            <a:pPr algn="l" fontAlgn="base" latinLnBrk="1"/>
            <a:endParaRPr lang="en-US" sz="1800" b="0" i="0">
              <a:solidFill>
                <a:schemeClr val="bg2">
                  <a:lumMod val="75000"/>
                </a:schemeClr>
              </a:solidFill>
              <a:effectLst/>
              <a:latin typeface="Courier New" panose="02070309020205020404" pitchFamily="49" charset="0"/>
            </a:endParaRPr>
          </a:p>
          <a:p>
            <a:pPr algn="l" fontAlgn="base" latinLnBrk="1"/>
            <a:endParaRPr lang="en-US" sz="1800">
              <a:solidFill>
                <a:srgbClr val="00FF00"/>
              </a:solidFill>
              <a:latin typeface="Consolas" panose="020B0609020204030204" pitchFamily="49" charset="0"/>
            </a:endParaRPr>
          </a:p>
          <a:p>
            <a:endParaRPr lang="en-GB"/>
          </a:p>
        </p:txBody>
      </p:sp>
      <p:sp>
        <p:nvSpPr>
          <p:cNvPr id="5" name="Rectangle 2">
            <a:extLst>
              <a:ext uri="{FF2B5EF4-FFF2-40B4-BE49-F238E27FC236}">
                <a16:creationId xmlns:a16="http://schemas.microsoft.com/office/drawing/2014/main" id="{EAAAF9B1-8706-BF61-35C8-7B9BD665441C}"/>
              </a:ext>
            </a:extLst>
          </p:cNvPr>
          <p:cNvSpPr>
            <a:spLocks noChangeArrowheads="1"/>
          </p:cNvSpPr>
          <p:nvPr/>
        </p:nvSpPr>
        <p:spPr bwMode="auto">
          <a:xfrm>
            <a:off x="152400" y="13901"/>
            <a:ext cx="128264"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6037D731-E481-D853-854A-33AEC84C738E}"/>
              </a:ext>
            </a:extLst>
          </p:cNvPr>
          <p:cNvSpPr>
            <a:spLocks noChangeArrowheads="1"/>
          </p:cNvSpPr>
          <p:nvPr/>
        </p:nvSpPr>
        <p:spPr bwMode="auto">
          <a:xfrm>
            <a:off x="0" y="-138499"/>
            <a:ext cx="128264"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F4E87683-BE4C-D081-90A5-B4C3F6CAE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3653387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E15E-4486-4A57-C130-F25505738083}"/>
              </a:ext>
            </a:extLst>
          </p:cNvPr>
          <p:cNvSpPr>
            <a:spLocks noGrp="1"/>
          </p:cNvSpPr>
          <p:nvPr>
            <p:ph type="ctrTitle"/>
          </p:nvPr>
        </p:nvSpPr>
        <p:spPr/>
        <p:txBody>
          <a:bodyPr/>
          <a:lstStyle/>
          <a:p>
            <a:r>
              <a:rPr lang="en-US"/>
              <a:t>Stored Procedures</a:t>
            </a:r>
            <a:endParaRPr lang="en-GB"/>
          </a:p>
        </p:txBody>
      </p:sp>
      <p:sp>
        <p:nvSpPr>
          <p:cNvPr id="3" name="Content Placeholder 2">
            <a:extLst>
              <a:ext uri="{FF2B5EF4-FFF2-40B4-BE49-F238E27FC236}">
                <a16:creationId xmlns:a16="http://schemas.microsoft.com/office/drawing/2014/main" id="{0DC0A6C3-BD7D-BE93-52C4-E8C6DBAE4107}"/>
              </a:ext>
            </a:extLst>
          </p:cNvPr>
          <p:cNvSpPr>
            <a:spLocks noGrp="1"/>
          </p:cNvSpPr>
          <p:nvPr>
            <p:ph idx="4294967295"/>
          </p:nvPr>
        </p:nvSpPr>
        <p:spPr>
          <a:xfrm>
            <a:off x="259080" y="1091492"/>
            <a:ext cx="11494163" cy="4791147"/>
          </a:xfrm>
        </p:spPr>
        <p:txBody>
          <a:bodyPr>
            <a:normAutofit lnSpcReduction="10000"/>
          </a:bodyPr>
          <a:lstStyle/>
          <a:p>
            <a:pPr marL="342900" indent="-342900">
              <a:buFont typeface="Arial" panose="020B0604020202020204" pitchFamily="34" charset="0"/>
              <a:buChar char="•"/>
            </a:pPr>
            <a:r>
              <a:rPr lang="en-GB" sz="2600" b="1" err="1">
                <a:solidFill>
                  <a:schemeClr val="bg1"/>
                </a:solidFill>
                <a:latin typeface="SFMono-Regular"/>
              </a:rPr>
              <a:t>Sp_help</a:t>
            </a:r>
            <a:r>
              <a:rPr lang="en-GB" sz="2600" b="1">
                <a:solidFill>
                  <a:schemeClr val="bg1"/>
                </a:solidFill>
                <a:latin typeface="SFMono-Regular"/>
              </a:rPr>
              <a:t> </a:t>
            </a:r>
            <a:r>
              <a:rPr lang="en-GB">
                <a:solidFill>
                  <a:schemeClr val="bg1"/>
                </a:solidFill>
                <a:latin typeface="SFMono-Regular"/>
              </a:rPr>
              <a:t>- </a:t>
            </a:r>
            <a:r>
              <a:rPr lang="en-US" b="0" i="0">
                <a:solidFill>
                  <a:schemeClr val="bg1"/>
                </a:solidFill>
                <a:effectLst/>
                <a:latin typeface="Segoe UI" panose="020B0502040204020203" pitchFamily="34" charset="0"/>
              </a:rPr>
              <a:t>Reports information about a database object (any object listed in the </a:t>
            </a:r>
            <a:r>
              <a:rPr lang="en-US" b="1" i="0" err="1">
                <a:solidFill>
                  <a:schemeClr val="bg1"/>
                </a:solidFill>
                <a:effectLst/>
                <a:latin typeface="Segoe UI" panose="020B0502040204020203" pitchFamily="34" charset="0"/>
              </a:rPr>
              <a:t>sys.sysobjects</a:t>
            </a:r>
            <a:r>
              <a:rPr lang="en-US" b="0" i="0">
                <a:solidFill>
                  <a:schemeClr val="bg1"/>
                </a:solidFill>
                <a:effectLst/>
                <a:latin typeface="Segoe UI" panose="020B0502040204020203" pitchFamily="34" charset="0"/>
              </a:rPr>
              <a:t> compatibility view), a user-defined data type, or a data type</a:t>
            </a:r>
            <a:endParaRPr lang="en-GB">
              <a:solidFill>
                <a:schemeClr val="bg1"/>
              </a:solidFill>
              <a:latin typeface="SFMono-Regular"/>
            </a:endParaRPr>
          </a:p>
          <a:p>
            <a:pPr marL="342900" indent="-342900">
              <a:buFont typeface="Arial" panose="020B0604020202020204" pitchFamily="34" charset="0"/>
              <a:buChar char="•"/>
            </a:pPr>
            <a:r>
              <a:rPr lang="en-GB" sz="2400" b="1" i="0" err="1">
                <a:solidFill>
                  <a:schemeClr val="bg1"/>
                </a:solidFill>
                <a:effectLst/>
                <a:latin typeface="SFMono-Regular"/>
              </a:rPr>
              <a:t>sp_helpsort</a:t>
            </a:r>
            <a:r>
              <a:rPr lang="en-GB" sz="2400" b="1">
                <a:solidFill>
                  <a:schemeClr val="bg1"/>
                </a:solidFill>
                <a:latin typeface="SFMono-Regular"/>
              </a:rPr>
              <a:t>  </a:t>
            </a:r>
            <a:r>
              <a:rPr lang="en-GB">
                <a:solidFill>
                  <a:schemeClr val="bg1"/>
                </a:solidFill>
                <a:latin typeface="SFMono-Regular"/>
              </a:rPr>
              <a:t>- </a:t>
            </a:r>
            <a:r>
              <a:rPr lang="en-US">
                <a:solidFill>
                  <a:schemeClr val="bg1"/>
                </a:solidFill>
              </a:rPr>
              <a:t>returns the default collation for  a database</a:t>
            </a:r>
            <a:endParaRPr lang="en-GB" b="0" i="0">
              <a:solidFill>
                <a:schemeClr val="bg1"/>
              </a:solidFill>
              <a:effectLst/>
              <a:latin typeface="SFMono-Regular"/>
            </a:endParaRPr>
          </a:p>
          <a:p>
            <a:pPr marL="342900" indent="-342900">
              <a:buFont typeface="Arial" panose="020B0604020202020204" pitchFamily="34" charset="0"/>
              <a:buChar char="•"/>
            </a:pPr>
            <a:r>
              <a:rPr lang="en-GB" sz="2600" b="1" i="0" err="1">
                <a:solidFill>
                  <a:schemeClr val="bg1"/>
                </a:solidFill>
                <a:effectLst/>
                <a:latin typeface="SFMono-Regular"/>
              </a:rPr>
              <a:t>Sp_tables</a:t>
            </a:r>
            <a:r>
              <a:rPr lang="en-GB" sz="2600" b="1" i="0">
                <a:solidFill>
                  <a:schemeClr val="bg1"/>
                </a:solidFill>
                <a:effectLst/>
                <a:latin typeface="SFMono-Regular"/>
              </a:rPr>
              <a:t> </a:t>
            </a:r>
            <a:r>
              <a:rPr lang="en-GB" sz="2200" b="1" i="0">
                <a:solidFill>
                  <a:schemeClr val="bg1"/>
                </a:solidFill>
                <a:effectLst/>
                <a:latin typeface="SFMono-Regular"/>
              </a:rPr>
              <a:t>- </a:t>
            </a:r>
            <a:r>
              <a:rPr lang="en-US" sz="2200" i="0">
                <a:solidFill>
                  <a:schemeClr val="bg1"/>
                </a:solidFill>
                <a:effectLst/>
                <a:latin typeface="Segoe UI" panose="020B0502040204020203" pitchFamily="34" charset="0"/>
              </a:rPr>
              <a:t>Returns a list of objects that can be queried in the current environment. This means any table or view, except synonym objects</a:t>
            </a:r>
            <a:endParaRPr lang="en-GB" i="0">
              <a:solidFill>
                <a:schemeClr val="bg1"/>
              </a:solidFill>
              <a:effectLst/>
              <a:latin typeface="SFMono-Regular"/>
            </a:endParaRPr>
          </a:p>
          <a:p>
            <a:pPr marL="342900" indent="-342900">
              <a:buFont typeface="Arial" panose="020B0604020202020204" pitchFamily="34" charset="0"/>
              <a:buChar char="•"/>
            </a:pPr>
            <a:r>
              <a:rPr lang="en-GB" b="0" i="0" err="1">
                <a:solidFill>
                  <a:schemeClr val="bg1"/>
                </a:solidFill>
                <a:effectLst/>
                <a:latin typeface="Segoe UI" panose="020B0502040204020203" pitchFamily="34" charset="0"/>
              </a:rPr>
              <a:t>sp_server_info</a:t>
            </a:r>
            <a:endParaRPr lang="en-GB">
              <a:solidFill>
                <a:schemeClr val="bg1"/>
              </a:solidFill>
              <a:latin typeface="SFMono-Regular"/>
            </a:endParaRPr>
          </a:p>
          <a:p>
            <a:pPr marL="342900" indent="-342900">
              <a:buFont typeface="Arial" panose="020B0604020202020204" pitchFamily="34" charset="0"/>
              <a:buChar char="•"/>
            </a:pPr>
            <a:r>
              <a:rPr lang="en-GB" sz="2600" b="1" i="0" err="1">
                <a:solidFill>
                  <a:schemeClr val="bg1"/>
                </a:solidFill>
                <a:effectLst/>
                <a:latin typeface="Segoe UI" panose="020B0502040204020203" pitchFamily="34" charset="0"/>
              </a:rPr>
              <a:t>s</a:t>
            </a:r>
            <a:r>
              <a:rPr lang="en-GB" sz="2600" b="1" err="1">
                <a:solidFill>
                  <a:schemeClr val="bg1"/>
                </a:solidFill>
                <a:latin typeface="Segoe UI" panose="020B0502040204020203" pitchFamily="34" charset="0"/>
              </a:rPr>
              <a:t>p</a:t>
            </a:r>
            <a:r>
              <a:rPr lang="en-GB" sz="2600" b="1" i="0" err="1">
                <a:solidFill>
                  <a:schemeClr val="bg1"/>
                </a:solidFill>
                <a:effectLst/>
                <a:latin typeface="Segoe UI" panose="020B0502040204020203" pitchFamily="34" charset="0"/>
              </a:rPr>
              <a:t>_foreignkeys</a:t>
            </a:r>
            <a:r>
              <a:rPr lang="en-GB" sz="2600" b="1" i="0">
                <a:solidFill>
                  <a:schemeClr val="bg1"/>
                </a:solidFill>
                <a:effectLst/>
                <a:latin typeface="Segoe UI" panose="020B0502040204020203" pitchFamily="34" charset="0"/>
              </a:rPr>
              <a:t> -  </a:t>
            </a:r>
            <a:r>
              <a:rPr lang="en-US" b="0" i="0">
                <a:solidFill>
                  <a:schemeClr val="bg1"/>
                </a:solidFill>
                <a:effectLst/>
                <a:latin typeface="Segoe UI" panose="020B0502040204020203" pitchFamily="34" charset="0"/>
              </a:rPr>
              <a:t>Returns the foreign keys that reference primary keys on the table</a:t>
            </a:r>
            <a:endParaRPr lang="en-GB" b="0" i="0">
              <a:solidFill>
                <a:schemeClr val="bg1"/>
              </a:solidFill>
              <a:effectLst/>
              <a:latin typeface="SFMono-Regular"/>
            </a:endParaRPr>
          </a:p>
          <a:p>
            <a:pPr marL="342900" indent="-342900">
              <a:buFont typeface="Arial" panose="020B0604020202020204" pitchFamily="34" charset="0"/>
              <a:buChar char="•"/>
            </a:pPr>
            <a:r>
              <a:rPr lang="en-GB" sz="2600" b="1" i="0" err="1">
                <a:solidFill>
                  <a:schemeClr val="bg1"/>
                </a:solidFill>
                <a:effectLst/>
                <a:latin typeface="Segoe UI" panose="020B0502040204020203" pitchFamily="34" charset="0"/>
              </a:rPr>
              <a:t>sp_columns</a:t>
            </a:r>
            <a:r>
              <a:rPr lang="en-GB" sz="2600" b="1" i="0">
                <a:solidFill>
                  <a:schemeClr val="bg1"/>
                </a:solidFill>
                <a:effectLst/>
                <a:latin typeface="Segoe UI" panose="020B0502040204020203" pitchFamily="34" charset="0"/>
              </a:rPr>
              <a:t> </a:t>
            </a:r>
            <a:r>
              <a:rPr lang="en-GB" sz="3000" b="1" i="0">
                <a:solidFill>
                  <a:schemeClr val="bg1"/>
                </a:solidFill>
                <a:effectLst/>
                <a:latin typeface="Segoe UI" panose="020B0502040204020203" pitchFamily="34" charset="0"/>
              </a:rPr>
              <a:t>- </a:t>
            </a:r>
            <a:r>
              <a:rPr lang="en-US" sz="2200" b="0" i="0">
                <a:solidFill>
                  <a:schemeClr val="bg1"/>
                </a:solidFill>
                <a:effectLst/>
                <a:latin typeface="Segoe UI" panose="020B0502040204020203" pitchFamily="34" charset="0"/>
              </a:rPr>
              <a:t>Returns column information for the specified objects that can be queried in the current environment</a:t>
            </a:r>
            <a:r>
              <a:rPr lang="en-US" b="0" i="0">
                <a:solidFill>
                  <a:srgbClr val="161616"/>
                </a:solidFill>
                <a:effectLst/>
                <a:latin typeface="Segoe UI" panose="020B0502040204020203" pitchFamily="34" charset="0"/>
              </a:rPr>
              <a:t>.</a:t>
            </a:r>
            <a:endParaRPr lang="en-GB" b="0" i="0">
              <a:solidFill>
                <a:schemeClr val="bg1"/>
              </a:solidFill>
              <a:effectLst/>
              <a:latin typeface="SFMono-Regular"/>
            </a:endParaRPr>
          </a:p>
          <a:p>
            <a:pPr marL="342900" indent="-342900">
              <a:buFont typeface="Arial" panose="020B0604020202020204" pitchFamily="34" charset="0"/>
              <a:buChar char="•"/>
            </a:pPr>
            <a:r>
              <a:rPr lang="en-GB" sz="2400" b="1" err="1">
                <a:solidFill>
                  <a:schemeClr val="bg1"/>
                </a:solidFill>
                <a:latin typeface="SFMono-Regular"/>
              </a:rPr>
              <a:t>sp_databases</a:t>
            </a:r>
            <a:r>
              <a:rPr lang="en-GB" sz="2400" b="1">
                <a:solidFill>
                  <a:schemeClr val="bg1"/>
                </a:solidFill>
                <a:latin typeface="SFMono-Regular"/>
              </a:rPr>
              <a:t> </a:t>
            </a:r>
            <a:r>
              <a:rPr lang="en-US">
                <a:solidFill>
                  <a:schemeClr val="bg1"/>
                </a:solidFill>
              </a:rPr>
              <a:t>– list the database that resides in an instance</a:t>
            </a:r>
            <a:endParaRPr lang="en-GB">
              <a:solidFill>
                <a:schemeClr val="bg1"/>
              </a:solidFill>
              <a:latin typeface="SFMono-Regular"/>
            </a:endParaRPr>
          </a:p>
          <a:p>
            <a:pPr marL="342900" indent="-342900">
              <a:buFont typeface="Arial" panose="020B0604020202020204" pitchFamily="34" charset="0"/>
              <a:buChar char="•"/>
            </a:pPr>
            <a:r>
              <a:rPr lang="en-GB" sz="2400" b="1" i="0" err="1">
                <a:solidFill>
                  <a:schemeClr val="bg1"/>
                </a:solidFill>
                <a:effectLst/>
                <a:latin typeface="Segoe UI" panose="020B0502040204020203" pitchFamily="34" charset="0"/>
              </a:rPr>
              <a:t>sp_table_privileges</a:t>
            </a:r>
            <a:r>
              <a:rPr lang="en-GB" sz="2400" b="1" i="0">
                <a:solidFill>
                  <a:schemeClr val="bg1"/>
                </a:solidFill>
                <a:effectLst/>
                <a:latin typeface="Segoe UI" panose="020B0502040204020203" pitchFamily="34" charset="0"/>
              </a:rPr>
              <a:t> </a:t>
            </a:r>
            <a:r>
              <a:rPr lang="en-GB" b="0" i="0">
                <a:solidFill>
                  <a:schemeClr val="bg1"/>
                </a:solidFill>
                <a:effectLst/>
                <a:latin typeface="Segoe UI" panose="020B0502040204020203" pitchFamily="34" charset="0"/>
              </a:rPr>
              <a:t>- </a:t>
            </a:r>
            <a:r>
              <a:rPr lang="en-US" err="1">
                <a:solidFill>
                  <a:schemeClr val="bg1"/>
                </a:solidFill>
              </a:rPr>
              <a:t>reutnrs</a:t>
            </a:r>
            <a:r>
              <a:rPr lang="en-US">
                <a:solidFill>
                  <a:schemeClr val="bg1"/>
                </a:solidFill>
              </a:rPr>
              <a:t> a </a:t>
            </a:r>
            <a:r>
              <a:rPr lang="en-US" err="1">
                <a:solidFill>
                  <a:schemeClr val="bg1"/>
                </a:solidFill>
              </a:rPr>
              <a:t>alist</a:t>
            </a:r>
            <a:r>
              <a:rPr lang="en-US">
                <a:solidFill>
                  <a:schemeClr val="bg1"/>
                </a:solidFill>
              </a:rPr>
              <a:t> of tables permissions , insert, deleted, update etc</a:t>
            </a:r>
            <a:r>
              <a:rPr lang="en-US"/>
              <a:t>.</a:t>
            </a:r>
          </a:p>
          <a:p>
            <a:pPr marL="342900" indent="-342900">
              <a:buFont typeface="Arial" panose="020B0604020202020204" pitchFamily="34" charset="0"/>
              <a:buChar char="•"/>
            </a:pPr>
            <a:r>
              <a:rPr lang="en-GB" sz="2600" b="1" i="0" err="1">
                <a:solidFill>
                  <a:schemeClr val="bg1"/>
                </a:solidFill>
                <a:effectLst/>
                <a:latin typeface="SFMono-Regular"/>
              </a:rPr>
              <a:t>sp_stored_procedures</a:t>
            </a:r>
            <a:r>
              <a:rPr lang="en-GB" sz="2600" b="1" i="0">
                <a:solidFill>
                  <a:schemeClr val="bg1"/>
                </a:solidFill>
                <a:effectLst/>
                <a:latin typeface="SFMono-Regular"/>
              </a:rPr>
              <a:t> </a:t>
            </a:r>
            <a:r>
              <a:rPr lang="en-GB" sz="2200" b="0" i="0">
                <a:solidFill>
                  <a:schemeClr val="bg1"/>
                </a:solidFill>
                <a:effectLst/>
                <a:latin typeface="SFMono-Regular"/>
              </a:rPr>
              <a:t>- </a:t>
            </a:r>
            <a:r>
              <a:rPr lang="en-US" sz="2200">
                <a:solidFill>
                  <a:schemeClr val="bg1"/>
                </a:solidFill>
              </a:rPr>
              <a:t>list all the stored procedures in the current environment</a:t>
            </a:r>
            <a:endParaRPr lang="en-GB">
              <a:solidFill>
                <a:schemeClr val="bg1"/>
              </a:solidFill>
            </a:endParaRPr>
          </a:p>
        </p:txBody>
      </p:sp>
      <p:pic>
        <p:nvPicPr>
          <p:cNvPr id="4" name="Picture 3" descr="Logo&#10;&#10;Description automatically generated">
            <a:extLst>
              <a:ext uri="{FF2B5EF4-FFF2-40B4-BE49-F238E27FC236}">
                <a16:creationId xmlns:a16="http://schemas.microsoft.com/office/drawing/2014/main" id="{79246CDB-04C7-1DC1-A2BC-6164A302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3198609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45A750-DAB9-1C75-7F1F-90624424A55F}"/>
              </a:ext>
            </a:extLst>
          </p:cNvPr>
          <p:cNvPicPr>
            <a:picLocks noChangeAspect="1"/>
          </p:cNvPicPr>
          <p:nvPr/>
        </p:nvPicPr>
        <p:blipFill>
          <a:blip r:embed="rId3"/>
          <a:stretch>
            <a:fillRect/>
          </a:stretch>
        </p:blipFill>
        <p:spPr>
          <a:xfrm>
            <a:off x="1292973" y="1039612"/>
            <a:ext cx="9308473" cy="4778775"/>
          </a:xfrm>
          <a:prstGeom prst="rect">
            <a:avLst/>
          </a:prstGeom>
        </p:spPr>
      </p:pic>
      <p:pic>
        <p:nvPicPr>
          <p:cNvPr id="2" name="Picture 1" descr="Logo&#10;&#10;Description automatically generated">
            <a:extLst>
              <a:ext uri="{FF2B5EF4-FFF2-40B4-BE49-F238E27FC236}">
                <a16:creationId xmlns:a16="http://schemas.microsoft.com/office/drawing/2014/main" id="{79A9C619-003B-4C01-FA17-34613D3D4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
        <p:nvSpPr>
          <p:cNvPr id="3" name="Title 2">
            <a:extLst>
              <a:ext uri="{FF2B5EF4-FFF2-40B4-BE49-F238E27FC236}">
                <a16:creationId xmlns:a16="http://schemas.microsoft.com/office/drawing/2014/main" id="{5D29D07B-2079-9CBB-A944-F7AF3B440E2A}"/>
              </a:ext>
            </a:extLst>
          </p:cNvPr>
          <p:cNvSpPr>
            <a:spLocks noGrp="1"/>
          </p:cNvSpPr>
          <p:nvPr>
            <p:ph type="ctrTitle"/>
          </p:nvPr>
        </p:nvSpPr>
        <p:spPr>
          <a:xfrm>
            <a:off x="372248" y="350501"/>
            <a:ext cx="7310718" cy="1091004"/>
          </a:xfrm>
        </p:spPr>
        <p:txBody>
          <a:bodyPr/>
          <a:lstStyle/>
          <a:p>
            <a:r>
              <a:rPr lang="en-GB" err="1"/>
              <a:t>Sp_help</a:t>
            </a:r>
            <a:r>
              <a:rPr lang="en-GB"/>
              <a:t> Results</a:t>
            </a:r>
            <a:br>
              <a:rPr lang="en-GB"/>
            </a:br>
            <a:endParaRPr lang="en-GB"/>
          </a:p>
        </p:txBody>
      </p:sp>
    </p:spTree>
    <p:extLst>
      <p:ext uri="{BB962C8B-B14F-4D97-AF65-F5344CB8AC3E}">
        <p14:creationId xmlns:p14="http://schemas.microsoft.com/office/powerpoint/2010/main" val="366488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10830"/>
            <a:ext cx="3770479" cy="4511318"/>
          </a:xfrm>
        </p:spPr>
        <p:txBody>
          <a:bodyPr>
            <a:noAutofit/>
          </a:bodyPr>
          <a:lstStyle/>
          <a:p>
            <a:pPr>
              <a:buClr>
                <a:schemeClr val="accent1"/>
              </a:buClr>
            </a:pPr>
            <a:r>
              <a:rPr lang="en-US">
                <a:solidFill>
                  <a:schemeClr val="bg2">
                    <a:lumMod val="40000"/>
                    <a:lumOff val="60000"/>
                  </a:schemeClr>
                </a:solidFill>
              </a:rPr>
              <a:t>INTRODUCTION</a:t>
            </a:r>
          </a:p>
          <a:p>
            <a:pPr marL="285750" indent="-285750">
              <a:buClr>
                <a:schemeClr val="accent1"/>
              </a:buClr>
              <a:buFont typeface="Wingdings" pitchFamily="2" charset="2"/>
              <a:buChar char="ü"/>
            </a:pPr>
            <a:r>
              <a:rPr lang="en-US">
                <a:solidFill>
                  <a:schemeClr val="bg2">
                    <a:lumMod val="40000"/>
                    <a:lumOff val="60000"/>
                  </a:schemeClr>
                </a:solidFill>
              </a:rPr>
              <a:t>Who are we</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METADATA</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What is Metadata</a:t>
            </a:r>
          </a:p>
          <a:p>
            <a:pPr marL="285750" indent="-285750">
              <a:buClr>
                <a:schemeClr val="accent1"/>
              </a:buClr>
              <a:buFont typeface="Wingdings" pitchFamily="2" charset="2"/>
              <a:buChar char="ü"/>
            </a:pPr>
            <a:r>
              <a:rPr lang="en-US">
                <a:solidFill>
                  <a:schemeClr val="bg2">
                    <a:lumMod val="40000"/>
                    <a:lumOff val="60000"/>
                  </a:schemeClr>
                </a:solidFill>
              </a:rPr>
              <a:t>Where to find it</a:t>
            </a:r>
          </a:p>
          <a:p>
            <a:pPr marL="285750" indent="-285750">
              <a:buClr>
                <a:schemeClr val="accent1"/>
              </a:buClr>
              <a:buFont typeface="Wingdings" pitchFamily="2" charset="2"/>
              <a:buChar char="ü"/>
            </a:pPr>
            <a:endParaRPr lang="en-US"/>
          </a:p>
          <a:p>
            <a:pPr>
              <a:buClr>
                <a:schemeClr val="accent1"/>
              </a:buClr>
            </a:pPr>
            <a:r>
              <a:rPr lang="en-US">
                <a:solidFill>
                  <a:schemeClr val="tx2"/>
                </a:solidFill>
              </a:rPr>
              <a:t>BUILDING QUERIES</a:t>
            </a:r>
          </a:p>
          <a:p>
            <a:pPr>
              <a:buClr>
                <a:schemeClr val="accent1"/>
              </a:buClr>
            </a:pPr>
            <a:endParaRPr lang="en-US">
              <a:solidFill>
                <a:schemeClr val="tx2"/>
              </a:solidFill>
            </a:endParaRPr>
          </a:p>
          <a:p>
            <a:pPr marL="285750" indent="-285750">
              <a:buClr>
                <a:schemeClr val="accent1"/>
              </a:buClr>
              <a:buFont typeface="Wingdings" pitchFamily="2" charset="2"/>
              <a:buChar char="ü"/>
            </a:pPr>
            <a:r>
              <a:rPr lang="en-US">
                <a:solidFill>
                  <a:schemeClr val="bg2">
                    <a:lumMod val="50000"/>
                  </a:schemeClr>
                </a:solidFill>
              </a:rPr>
              <a:t>Introducing </a:t>
            </a:r>
            <a:r>
              <a:rPr lang="en-US" err="1">
                <a:solidFill>
                  <a:schemeClr val="bg2">
                    <a:lumMod val="50000"/>
                  </a:schemeClr>
                </a:solidFill>
              </a:rPr>
              <a:t>String_AGG</a:t>
            </a:r>
            <a:endParaRPr lang="en-US">
              <a:solidFill>
                <a:schemeClr val="bg2">
                  <a:lumMod val="50000"/>
                </a:schemeClr>
              </a:solidFill>
            </a:endParaRPr>
          </a:p>
          <a:p>
            <a:pPr marL="285750" indent="-285750">
              <a:buClr>
                <a:schemeClr val="accent1"/>
              </a:buClr>
              <a:buFont typeface="Wingdings" pitchFamily="2" charset="2"/>
              <a:buChar char="ü"/>
            </a:pPr>
            <a:r>
              <a:rPr lang="en-US">
                <a:solidFill>
                  <a:schemeClr val="bg2">
                    <a:lumMod val="50000"/>
                  </a:schemeClr>
                </a:solidFill>
              </a:rPr>
              <a:t>Building a Simple Query</a:t>
            </a:r>
          </a:p>
          <a:p>
            <a:pPr marL="285750" indent="-285750">
              <a:buClr>
                <a:schemeClr val="accent1"/>
              </a:buClr>
              <a:buFont typeface="Wingdings" pitchFamily="2" charset="2"/>
              <a:buChar char="ü"/>
            </a:pPr>
            <a:r>
              <a:rPr lang="en-US">
                <a:solidFill>
                  <a:schemeClr val="bg2">
                    <a:lumMod val="50000"/>
                  </a:schemeClr>
                </a:solidFill>
              </a:rPr>
              <a:t>Building a Complex Query</a:t>
            </a: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solidFill>
                  <a:schemeClr val="bg2">
                    <a:lumMod val="40000"/>
                    <a:lumOff val="60000"/>
                  </a:schemeClr>
                </a:solidFill>
              </a:rPr>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bg2">
                    <a:lumMod val="40000"/>
                    <a:lumOff val="60000"/>
                  </a:schemeClr>
                </a:solidFill>
              </a:rPr>
              <a:t>Common Patterns</a:t>
            </a:r>
          </a:p>
          <a:p>
            <a:pPr marR="0" lvl="0" algn="l" defTabSz="914400" rtl="0" eaLnBrk="1" fontAlgn="auto" latinLnBrk="0" hangingPunct="1">
              <a:lnSpc>
                <a:spcPct val="100000"/>
              </a:lnSpc>
              <a:spcBef>
                <a:spcPct val="20000"/>
              </a:spcBef>
              <a:spcAft>
                <a:spcPts val="0"/>
              </a:spcAft>
              <a:buClr>
                <a:srgbClr val="4F8CD8"/>
              </a:buClr>
              <a:buSzTx/>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solidFill>
                  <a:schemeClr val="bg2">
                    <a:lumMod val="40000"/>
                    <a:lumOff val="60000"/>
                  </a:schemeClr>
                </a:solidFill>
              </a:rPr>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4521" y="5484707"/>
            <a:ext cx="2353787" cy="1100666"/>
          </a:xfrm>
          <a:prstGeom prst="rect">
            <a:avLst/>
          </a:prstGeom>
        </p:spPr>
      </p:pic>
    </p:spTree>
    <p:extLst>
      <p:ext uri="{BB962C8B-B14F-4D97-AF65-F5344CB8AC3E}">
        <p14:creationId xmlns:p14="http://schemas.microsoft.com/office/powerpoint/2010/main" val="2617799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09E158-9C3B-8EBB-8687-0649DE472E7B}"/>
              </a:ext>
            </a:extLst>
          </p:cNvPr>
          <p:cNvSpPr txBox="1"/>
          <p:nvPr/>
        </p:nvSpPr>
        <p:spPr>
          <a:xfrm>
            <a:off x="250489" y="2828835"/>
            <a:ext cx="10988906" cy="1200329"/>
          </a:xfrm>
          <a:prstGeom prst="rect">
            <a:avLst/>
          </a:prstGeom>
          <a:noFill/>
        </p:spPr>
        <p:txBody>
          <a:bodyPr wrap="none" rtlCol="0">
            <a:spAutoFit/>
          </a:bodyPr>
          <a:lstStyle/>
          <a:p>
            <a:pPr marL="685800" indent="-685800">
              <a:buFont typeface="Arial" panose="020B0604020202020204" pitchFamily="34" charset="0"/>
              <a:buChar char="•"/>
            </a:pPr>
            <a:r>
              <a:rPr lang="en-GB" sz="3600"/>
              <a:t>Earlier versions</a:t>
            </a:r>
          </a:p>
          <a:p>
            <a:pPr marL="1143000" lvl="1" indent="-685800">
              <a:buFont typeface="Arial" panose="020B0604020202020204" pitchFamily="34" charset="0"/>
              <a:buChar char="•"/>
            </a:pPr>
            <a:r>
              <a:rPr lang="en-GB" sz="3600"/>
              <a:t>That ugly thing involving FOR XML and STUFF</a:t>
            </a:r>
          </a:p>
        </p:txBody>
      </p:sp>
      <p:sp>
        <p:nvSpPr>
          <p:cNvPr id="3" name="TextBox 2">
            <a:extLst>
              <a:ext uri="{FF2B5EF4-FFF2-40B4-BE49-F238E27FC236}">
                <a16:creationId xmlns:a16="http://schemas.microsoft.com/office/drawing/2014/main" id="{F1D84A92-695C-E86F-1062-F7C80C166223}"/>
              </a:ext>
            </a:extLst>
          </p:cNvPr>
          <p:cNvSpPr txBox="1"/>
          <p:nvPr/>
        </p:nvSpPr>
        <p:spPr>
          <a:xfrm>
            <a:off x="149147" y="1141021"/>
            <a:ext cx="7889660" cy="1323439"/>
          </a:xfrm>
          <a:prstGeom prst="rect">
            <a:avLst/>
          </a:prstGeom>
          <a:noFill/>
        </p:spPr>
        <p:txBody>
          <a:bodyPr wrap="none" rtlCol="0">
            <a:spAutoFit/>
          </a:bodyPr>
          <a:lstStyle/>
          <a:p>
            <a:pPr marL="685800" indent="-685800">
              <a:buFont typeface="Arial" panose="020B0604020202020204" pitchFamily="34" charset="0"/>
              <a:buChar char="•"/>
            </a:pPr>
            <a:r>
              <a:rPr lang="en-GB" sz="4000"/>
              <a:t>SQL Server 2017 &amp; Onwards</a:t>
            </a:r>
          </a:p>
          <a:p>
            <a:pPr marL="1143000" lvl="1" indent="-685800">
              <a:buFont typeface="Arial" panose="020B0604020202020204" pitchFamily="34" charset="0"/>
              <a:buChar char="•"/>
            </a:pPr>
            <a:r>
              <a:rPr lang="en-GB" sz="4000"/>
              <a:t>STRING_AGG</a:t>
            </a:r>
          </a:p>
        </p:txBody>
      </p:sp>
      <p:sp>
        <p:nvSpPr>
          <p:cNvPr id="4" name="TextBox 3">
            <a:extLst>
              <a:ext uri="{FF2B5EF4-FFF2-40B4-BE49-F238E27FC236}">
                <a16:creationId xmlns:a16="http://schemas.microsoft.com/office/drawing/2014/main" id="{8B807724-9894-6918-F767-A1DCC34AEAF7}"/>
              </a:ext>
            </a:extLst>
          </p:cNvPr>
          <p:cNvSpPr txBox="1"/>
          <p:nvPr/>
        </p:nvSpPr>
        <p:spPr>
          <a:xfrm>
            <a:off x="149147" y="274516"/>
            <a:ext cx="5783058" cy="769441"/>
          </a:xfrm>
          <a:prstGeom prst="rect">
            <a:avLst/>
          </a:prstGeom>
          <a:noFill/>
        </p:spPr>
        <p:txBody>
          <a:bodyPr wrap="none" rtlCol="0">
            <a:spAutoFit/>
          </a:bodyPr>
          <a:lstStyle/>
          <a:p>
            <a:r>
              <a:rPr lang="en-GB" sz="4400" b="1"/>
              <a:t>Building With Metadata</a:t>
            </a:r>
          </a:p>
        </p:txBody>
      </p:sp>
      <p:pic>
        <p:nvPicPr>
          <p:cNvPr id="6" name="Picture 5" descr="Logo&#10;&#10;Description automatically generated">
            <a:extLst>
              <a:ext uri="{FF2B5EF4-FFF2-40B4-BE49-F238E27FC236}">
                <a16:creationId xmlns:a16="http://schemas.microsoft.com/office/drawing/2014/main" id="{99720704-74E1-78D2-FE89-72E49BE6D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200269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4A3BA6C-BD66-435F-A7E6-F0F8108BF58E}"/>
              </a:ext>
            </a:extLst>
          </p:cNvPr>
          <p:cNvGraphicFramePr>
            <a:graphicFrameLocks noGrp="1"/>
          </p:cNvGraphicFramePr>
          <p:nvPr>
            <p:extLst>
              <p:ext uri="{D42A27DB-BD31-4B8C-83A1-F6EECF244321}">
                <p14:modId xmlns:p14="http://schemas.microsoft.com/office/powerpoint/2010/main" val="1339882095"/>
              </p:ext>
            </p:extLst>
          </p:nvPr>
        </p:nvGraphicFramePr>
        <p:xfrm>
          <a:off x="896814" y="1011323"/>
          <a:ext cx="2725615" cy="3962400"/>
        </p:xfrm>
        <a:graphic>
          <a:graphicData uri="http://schemas.openxmlformats.org/drawingml/2006/table">
            <a:tbl>
              <a:tblPr/>
              <a:tblGrid>
                <a:gridCol w="1508174">
                  <a:extLst>
                    <a:ext uri="{9D8B030D-6E8A-4147-A177-3AD203B41FA5}">
                      <a16:colId xmlns:a16="http://schemas.microsoft.com/office/drawing/2014/main" val="1664883441"/>
                    </a:ext>
                  </a:extLst>
                </a:gridCol>
                <a:gridCol w="1217441">
                  <a:extLst>
                    <a:ext uri="{9D8B030D-6E8A-4147-A177-3AD203B41FA5}">
                      <a16:colId xmlns:a16="http://schemas.microsoft.com/office/drawing/2014/main" val="1980430539"/>
                    </a:ext>
                  </a:extLst>
                </a:gridCol>
              </a:tblGrid>
              <a:tr h="327660">
                <a:tc>
                  <a:txBody>
                    <a:bodyPr/>
                    <a:lstStyle/>
                    <a:p>
                      <a:pPr algn="l" fontAlgn="b"/>
                      <a:r>
                        <a:rPr lang="en-GB" sz="3200" b="1" i="0" u="none" strike="noStrike" err="1">
                          <a:solidFill>
                            <a:srgbClr val="FFFFFF"/>
                          </a:solidFill>
                          <a:effectLst/>
                          <a:latin typeface="Calibri" panose="020F0502020204030204" pitchFamily="34" charset="0"/>
                        </a:rPr>
                        <a:t>WordId</a:t>
                      </a:r>
                      <a:endParaRPr lang="en-GB" sz="3200" b="1" i="0" u="none" strike="noStrike">
                        <a:solidFill>
                          <a:srgbClr val="FFFFFF"/>
                        </a:solidFill>
                        <a:effectLst/>
                        <a:latin typeface="Calibri" panose="020F0502020204030204" pitchFamily="34" charset="0"/>
                      </a:endParaRPr>
                    </a:p>
                  </a:txBody>
                  <a:tcPr marL="7620" marR="7620" marT="762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GB" sz="3200" b="1" i="0" u="none" strike="noStrike">
                          <a:solidFill>
                            <a:srgbClr val="FFFFFF"/>
                          </a:solidFill>
                          <a:effectLst/>
                          <a:latin typeface="Calibri" panose="020F0502020204030204" pitchFamily="34" charset="0"/>
                        </a:rPr>
                        <a:t>Word</a:t>
                      </a:r>
                    </a:p>
                  </a:txBody>
                  <a:tcPr marL="7620" marR="7620" marT="762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2073820602"/>
                  </a:ext>
                </a:extLst>
              </a:tr>
              <a:tr h="327660">
                <a:tc>
                  <a:txBody>
                    <a:bodyPr/>
                    <a:lstStyle/>
                    <a:p>
                      <a:pPr algn="ctr" fontAlgn="b"/>
                      <a:r>
                        <a:rPr lang="en-GB" sz="3200" b="0" i="0" u="none" strike="noStrike">
                          <a:solidFill>
                            <a:srgbClr val="000000"/>
                          </a:solidFill>
                          <a:effectLst/>
                          <a:latin typeface="Calibri" panose="020F0502020204030204" pitchFamily="34" charset="0"/>
                        </a:rPr>
                        <a:t>1</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Hello</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753946847"/>
                  </a:ext>
                </a:extLst>
              </a:tr>
              <a:tr h="327660">
                <a:tc>
                  <a:txBody>
                    <a:bodyPr/>
                    <a:lstStyle/>
                    <a:p>
                      <a:pPr algn="ctr" fontAlgn="b"/>
                      <a:r>
                        <a:rPr lang="en-GB" sz="3200" b="0" i="0" u="none" strike="noStrike">
                          <a:solidFill>
                            <a:srgbClr val="000000"/>
                          </a:solidFill>
                          <a:effectLst/>
                          <a:latin typeface="Calibri" panose="020F0502020204030204" pitchFamily="34" charset="0"/>
                        </a:rPr>
                        <a:t>2</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World</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311341462"/>
                  </a:ext>
                </a:extLst>
              </a:tr>
              <a:tr h="327660">
                <a:tc>
                  <a:txBody>
                    <a:bodyPr/>
                    <a:lstStyle/>
                    <a:p>
                      <a:pPr algn="ctr" fontAlgn="b"/>
                      <a:r>
                        <a:rPr lang="en-GB" sz="3200" b="0" i="0" u="none" strike="noStrike">
                          <a:solidFill>
                            <a:srgbClr val="000000"/>
                          </a:solidFill>
                          <a:effectLst/>
                          <a:latin typeface="Calibri" panose="020F0502020204030204" pitchFamily="34" charset="0"/>
                        </a:rPr>
                        <a:t>3</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From</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621370859"/>
                  </a:ext>
                </a:extLst>
              </a:tr>
              <a:tr h="327660">
                <a:tc>
                  <a:txBody>
                    <a:bodyPr/>
                    <a:lstStyle/>
                    <a:p>
                      <a:pPr algn="ctr" fontAlgn="b"/>
                      <a:r>
                        <a:rPr lang="en-GB" sz="3200" b="0" i="0" u="none" strike="noStrike">
                          <a:solidFill>
                            <a:srgbClr val="000000"/>
                          </a:solidFill>
                          <a:effectLst/>
                          <a:latin typeface="Calibri" panose="020F0502020204030204" pitchFamily="34" charset="0"/>
                        </a:rPr>
                        <a:t>4</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Ruth</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641648480"/>
                  </a:ext>
                </a:extLst>
              </a:tr>
              <a:tr h="327660">
                <a:tc>
                  <a:txBody>
                    <a:bodyPr/>
                    <a:lstStyle/>
                    <a:p>
                      <a:pPr algn="ctr" fontAlgn="b"/>
                      <a:r>
                        <a:rPr lang="en-GB" sz="3200" b="0" i="0" u="none" strike="noStrike">
                          <a:solidFill>
                            <a:srgbClr val="000000"/>
                          </a:solidFill>
                          <a:effectLst/>
                          <a:latin typeface="Calibri" panose="020F0502020204030204" pitchFamily="34" charset="0"/>
                        </a:rPr>
                        <a:t>5</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Emma</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885071029"/>
                  </a:ext>
                </a:extLst>
              </a:tr>
              <a:tr h="327660">
                <a:tc>
                  <a:txBody>
                    <a:bodyPr/>
                    <a:lstStyle/>
                    <a:p>
                      <a:pPr algn="ctr" fontAlgn="b"/>
                      <a:r>
                        <a:rPr lang="en-GB" sz="3200" b="0" i="0" u="none" strike="noStrike">
                          <a:solidFill>
                            <a:srgbClr val="000000"/>
                          </a:solidFill>
                          <a:effectLst/>
                          <a:latin typeface="Calibri" panose="020F0502020204030204" pitchFamily="34" charset="0"/>
                        </a:rPr>
                        <a:t>6</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And</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543591977"/>
                  </a:ext>
                </a:extLst>
              </a:tr>
              <a:tr h="327660">
                <a:tc>
                  <a:txBody>
                    <a:bodyPr/>
                    <a:lstStyle/>
                    <a:p>
                      <a:pPr algn="ctr" fontAlgn="b"/>
                      <a:r>
                        <a:rPr lang="en-GB" sz="3200" b="0" i="0" u="none" strike="noStrike">
                          <a:solidFill>
                            <a:srgbClr val="000000"/>
                          </a:solidFill>
                          <a:effectLst/>
                          <a:latin typeface="Calibri" panose="020F0502020204030204" pitchFamily="34" charset="0"/>
                        </a:rPr>
                        <a:t>7</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Barney</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1634237204"/>
                  </a:ext>
                </a:extLst>
              </a:tr>
            </a:tbl>
          </a:graphicData>
        </a:graphic>
      </p:graphicFrame>
      <p:sp>
        <p:nvSpPr>
          <p:cNvPr id="7" name="TextBox 6">
            <a:extLst>
              <a:ext uri="{FF2B5EF4-FFF2-40B4-BE49-F238E27FC236}">
                <a16:creationId xmlns:a16="http://schemas.microsoft.com/office/drawing/2014/main" id="{EC71911F-BB11-4DF2-BABF-25516997DF47}"/>
              </a:ext>
            </a:extLst>
          </p:cNvPr>
          <p:cNvSpPr txBox="1"/>
          <p:nvPr/>
        </p:nvSpPr>
        <p:spPr>
          <a:xfrm>
            <a:off x="3760910" y="1011323"/>
            <a:ext cx="6636703" cy="2800767"/>
          </a:xfrm>
          <a:prstGeom prst="rect">
            <a:avLst/>
          </a:prstGeom>
          <a:solidFill>
            <a:srgbClr val="FFFFFF">
              <a:alpha val="74902"/>
            </a:srgbClr>
          </a:solidFill>
        </p:spPr>
        <p:txBody>
          <a:bodyPr wrap="square">
            <a:spAutoFit/>
          </a:bodyPr>
          <a:lstStyle/>
          <a:p>
            <a:r>
              <a:rPr lang="en-GB" sz="4400">
                <a:solidFill>
                  <a:srgbClr val="0000FF"/>
                </a:solidFill>
                <a:latin typeface="Consolas" panose="020B0609020204030204" pitchFamily="49" charset="0"/>
              </a:rPr>
              <a:t>SELECT</a:t>
            </a:r>
            <a:r>
              <a:rPr lang="en-GB" sz="4400">
                <a:solidFill>
                  <a:srgbClr val="000000"/>
                </a:solidFill>
                <a:latin typeface="Consolas" panose="020B0609020204030204" pitchFamily="49" charset="0"/>
              </a:rPr>
              <a:t> </a:t>
            </a:r>
          </a:p>
          <a:p>
            <a:r>
              <a:rPr lang="en-US" sz="4400">
                <a:solidFill>
                  <a:srgbClr val="FF00FF"/>
                </a:solidFill>
                <a:latin typeface="Consolas" panose="020B0609020204030204" pitchFamily="49" charset="0"/>
              </a:rPr>
              <a:t>STRING_AGG</a:t>
            </a:r>
            <a:r>
              <a:rPr lang="en-US" sz="4400">
                <a:solidFill>
                  <a:srgbClr val="808080"/>
                </a:solidFill>
                <a:latin typeface="Consolas" panose="020B0609020204030204" pitchFamily="49" charset="0"/>
              </a:rPr>
              <a:t>(</a:t>
            </a:r>
            <a:r>
              <a:rPr lang="en-US" sz="4400">
                <a:solidFill>
                  <a:srgbClr val="000000"/>
                </a:solidFill>
                <a:latin typeface="Consolas" panose="020B0609020204030204" pitchFamily="49" charset="0"/>
              </a:rPr>
              <a:t>Word</a:t>
            </a:r>
            <a:r>
              <a:rPr lang="en-US" sz="4400">
                <a:solidFill>
                  <a:srgbClr val="808080"/>
                </a:solidFill>
                <a:latin typeface="Consolas" panose="020B0609020204030204" pitchFamily="49" charset="0"/>
              </a:rPr>
              <a:t>,</a:t>
            </a:r>
            <a:r>
              <a:rPr lang="en-US" sz="4400">
                <a:solidFill>
                  <a:srgbClr val="FF0000"/>
                </a:solidFill>
                <a:latin typeface="Consolas" panose="020B0609020204030204" pitchFamily="49" charset="0"/>
              </a:rPr>
              <a:t>' '</a:t>
            </a:r>
            <a:r>
              <a:rPr lang="en-US" sz="4400">
                <a:solidFill>
                  <a:srgbClr val="808080"/>
                </a:solidFill>
                <a:latin typeface="Consolas" panose="020B0609020204030204" pitchFamily="49" charset="0"/>
              </a:rPr>
              <a:t>)</a:t>
            </a:r>
            <a:r>
              <a:rPr lang="en-US" sz="4400">
                <a:solidFill>
                  <a:srgbClr val="000000"/>
                </a:solidFill>
                <a:latin typeface="Consolas" panose="020B0609020204030204" pitchFamily="49" charset="0"/>
              </a:rPr>
              <a:t> </a:t>
            </a:r>
          </a:p>
          <a:p>
            <a:r>
              <a:rPr lang="en-US" sz="4400">
                <a:solidFill>
                  <a:srgbClr val="000000"/>
                </a:solidFill>
                <a:latin typeface="Consolas" panose="020B0609020204030204" pitchFamily="49" charset="0"/>
              </a:rPr>
              <a:t>	</a:t>
            </a:r>
            <a:r>
              <a:rPr lang="en-US" sz="4400">
                <a:solidFill>
                  <a:srgbClr val="0000FF"/>
                </a:solidFill>
                <a:latin typeface="Consolas" panose="020B0609020204030204" pitchFamily="49" charset="0"/>
              </a:rPr>
              <a:t>AS</a:t>
            </a:r>
            <a:r>
              <a:rPr lang="en-US" sz="4400">
                <a:solidFill>
                  <a:srgbClr val="000000"/>
                </a:solidFill>
                <a:latin typeface="Consolas" panose="020B0609020204030204" pitchFamily="49" charset="0"/>
              </a:rPr>
              <a:t> </a:t>
            </a:r>
            <a:r>
              <a:rPr lang="en-US" sz="4400" err="1">
                <a:solidFill>
                  <a:srgbClr val="000000"/>
                </a:solidFill>
                <a:latin typeface="Consolas" panose="020B0609020204030204" pitchFamily="49" charset="0"/>
              </a:rPr>
              <a:t>MyPhrase</a:t>
            </a:r>
            <a:endParaRPr lang="en-US" sz="4400">
              <a:solidFill>
                <a:srgbClr val="000000"/>
              </a:solidFill>
              <a:latin typeface="Consolas" panose="020B0609020204030204" pitchFamily="49" charset="0"/>
            </a:endParaRPr>
          </a:p>
          <a:p>
            <a:r>
              <a:rPr lang="en-GB" sz="4400">
                <a:solidFill>
                  <a:srgbClr val="0000FF"/>
                </a:solidFill>
                <a:latin typeface="Consolas" panose="020B0609020204030204" pitchFamily="49" charset="0"/>
              </a:rPr>
              <a:t>FROM</a:t>
            </a:r>
            <a:r>
              <a:rPr lang="en-GB" sz="4400">
                <a:solidFill>
                  <a:srgbClr val="000000"/>
                </a:solidFill>
                <a:latin typeface="Consolas" panose="020B0609020204030204" pitchFamily="49" charset="0"/>
              </a:rPr>
              <a:t> #MyText</a:t>
            </a:r>
            <a:r>
              <a:rPr lang="en-GB" sz="4400">
                <a:solidFill>
                  <a:srgbClr val="808080"/>
                </a:solidFill>
                <a:latin typeface="Consolas" panose="020B0609020204030204" pitchFamily="49" charset="0"/>
              </a:rPr>
              <a:t>;</a:t>
            </a:r>
            <a:endParaRPr lang="en-GB" sz="4400"/>
          </a:p>
        </p:txBody>
      </p:sp>
      <p:pic>
        <p:nvPicPr>
          <p:cNvPr id="2" name="Picture 1" descr="Logo&#10;&#10;Description automatically generated">
            <a:extLst>
              <a:ext uri="{FF2B5EF4-FFF2-40B4-BE49-F238E27FC236}">
                <a16:creationId xmlns:a16="http://schemas.microsoft.com/office/drawing/2014/main" id="{FE6ADFE1-CF3B-9A2A-B0B6-199809E8A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79706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B6790-9E99-B32D-14E2-AFD6459C1EB5}"/>
              </a:ext>
            </a:extLst>
          </p:cNvPr>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36CBAC47-1B8E-196D-AD88-980B4E2B27AB}"/>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019B7C85-3747-D333-0F7A-31540C57FA8E}"/>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What will STRING_AGG return?</a:t>
            </a:r>
            <a:endParaRPr lang="en-GB" sz="3600" b="1">
              <a:solidFill>
                <a:srgbClr val="5B5B5B"/>
              </a:solidFill>
            </a:endParaRPr>
          </a:p>
        </p:txBody>
      </p:sp>
      <p:sp>
        <p:nvSpPr>
          <p:cNvPr id="7" name="Rectangle 6">
            <a:extLst>
              <a:ext uri="{FF2B5EF4-FFF2-40B4-BE49-F238E27FC236}">
                <a16:creationId xmlns:a16="http://schemas.microsoft.com/office/drawing/2014/main" id="{E759CB1B-6F1C-90FC-878A-26CA6A92F96F}"/>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n-GB" sz="1400">
              <a:solidFill>
                <a:srgbClr val="5B5B5B"/>
              </a:solidFill>
            </a:endParaRPr>
          </a:p>
        </p:txBody>
      </p:sp>
    </p:spTree>
    <p:custDataLst>
      <p:tags r:id="rId1"/>
    </p:custDataLst>
    <p:extLst>
      <p:ext uri="{BB962C8B-B14F-4D97-AF65-F5344CB8AC3E}">
        <p14:creationId xmlns:p14="http://schemas.microsoft.com/office/powerpoint/2010/main" val="364564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EEFF2E-C19D-42B2-96B2-98AC576BE273}"/>
              </a:ext>
            </a:extLst>
          </p:cNvPr>
          <p:cNvSpPr txBox="1"/>
          <p:nvPr/>
        </p:nvSpPr>
        <p:spPr>
          <a:xfrm>
            <a:off x="674076" y="3013501"/>
            <a:ext cx="10843847" cy="830997"/>
          </a:xfrm>
          <a:prstGeom prst="rect">
            <a:avLst/>
          </a:prstGeom>
          <a:noFill/>
        </p:spPr>
        <p:txBody>
          <a:bodyPr wrap="square">
            <a:spAutoFit/>
          </a:bodyPr>
          <a:lstStyle/>
          <a:p>
            <a:r>
              <a:rPr lang="en-GB" sz="4800" b="1"/>
              <a:t>And Barney Emma From Hello Ruth World</a:t>
            </a:r>
          </a:p>
        </p:txBody>
      </p:sp>
      <p:sp>
        <p:nvSpPr>
          <p:cNvPr id="2" name="Title 1">
            <a:extLst>
              <a:ext uri="{FF2B5EF4-FFF2-40B4-BE49-F238E27FC236}">
                <a16:creationId xmlns:a16="http://schemas.microsoft.com/office/drawing/2014/main" id="{C45DB2D0-5033-47A0-3041-8DD9169F6D13}"/>
              </a:ext>
            </a:extLst>
          </p:cNvPr>
          <p:cNvSpPr>
            <a:spLocks noGrp="1"/>
          </p:cNvSpPr>
          <p:nvPr>
            <p:ph type="ctrTitle"/>
          </p:nvPr>
        </p:nvSpPr>
        <p:spPr/>
        <p:txBody>
          <a:bodyPr/>
          <a:lstStyle/>
          <a:p>
            <a:endParaRPr lang="en-GB"/>
          </a:p>
        </p:txBody>
      </p:sp>
      <p:pic>
        <p:nvPicPr>
          <p:cNvPr id="4" name="Picture 3" descr="Logo&#10;&#10;Description automatically generated">
            <a:extLst>
              <a:ext uri="{FF2B5EF4-FFF2-40B4-BE49-F238E27FC236}">
                <a16:creationId xmlns:a16="http://schemas.microsoft.com/office/drawing/2014/main" id="{3B1A28CF-9658-B527-4302-349FEE68C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835637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F956B5D0-36F2-B575-094D-21ECA6691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8419"/>
            <a:ext cx="3559054" cy="166426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D176C2D6-C160-DD02-6D32-C00625340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18701"/>
            <a:ext cx="3559054" cy="539886"/>
          </a:xfrm>
          <a:prstGeom prst="rect">
            <a:avLst/>
          </a:prstGeom>
        </p:spPr>
      </p:pic>
      <p:pic>
        <p:nvPicPr>
          <p:cNvPr id="9" name="Picture 8" descr="Icon&#10;&#10;Description automatically generated">
            <a:extLst>
              <a:ext uri="{FF2B5EF4-FFF2-40B4-BE49-F238E27FC236}">
                <a16:creationId xmlns:a16="http://schemas.microsoft.com/office/drawing/2014/main" id="{54D53014-7607-6D08-A2FC-C1E256B14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5615" y="2570177"/>
            <a:ext cx="1671084" cy="1988677"/>
          </a:xfrm>
          <a:prstGeom prst="rect">
            <a:avLst/>
          </a:prstGeom>
        </p:spPr>
      </p:pic>
      <p:pic>
        <p:nvPicPr>
          <p:cNvPr id="11" name="Picture 10" descr="Icon&#10;&#10;Description automatically generated">
            <a:extLst>
              <a:ext uri="{FF2B5EF4-FFF2-40B4-BE49-F238E27FC236}">
                <a16:creationId xmlns:a16="http://schemas.microsoft.com/office/drawing/2014/main" id="{41487BD8-2785-E953-39B6-F6BCECAA40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7749" y="3990057"/>
            <a:ext cx="1958424" cy="2136026"/>
          </a:xfrm>
          <a:prstGeom prst="rect">
            <a:avLst/>
          </a:prstGeom>
        </p:spPr>
      </p:pic>
      <p:pic>
        <p:nvPicPr>
          <p:cNvPr id="13" name="Picture 12" descr="Icon&#10;&#10;Description automatically generated">
            <a:extLst>
              <a:ext uri="{FF2B5EF4-FFF2-40B4-BE49-F238E27FC236}">
                <a16:creationId xmlns:a16="http://schemas.microsoft.com/office/drawing/2014/main" id="{E0076DB3-9890-655E-9FF0-49B0FCBF0D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8949" y="3645846"/>
            <a:ext cx="1582497" cy="1516512"/>
          </a:xfrm>
          <a:prstGeom prst="rect">
            <a:avLst/>
          </a:prstGeom>
        </p:spPr>
      </p:pic>
      <p:pic>
        <p:nvPicPr>
          <p:cNvPr id="15" name="Picture 14" descr="Icon&#10;&#10;Description automatically generated">
            <a:extLst>
              <a:ext uri="{FF2B5EF4-FFF2-40B4-BE49-F238E27FC236}">
                <a16:creationId xmlns:a16="http://schemas.microsoft.com/office/drawing/2014/main" id="{1E711C32-188D-0F50-2AC1-B4C20AEFAD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7835" y="4200385"/>
            <a:ext cx="1278891" cy="1756936"/>
          </a:xfrm>
          <a:prstGeom prst="rect">
            <a:avLst/>
          </a:prstGeom>
        </p:spPr>
      </p:pic>
      <p:pic>
        <p:nvPicPr>
          <p:cNvPr id="17" name="Picture 16" descr="Logo&#10;&#10;Description automatically generated">
            <a:extLst>
              <a:ext uri="{FF2B5EF4-FFF2-40B4-BE49-F238E27FC236}">
                <a16:creationId xmlns:a16="http://schemas.microsoft.com/office/drawing/2014/main" id="{BB17801D-74DB-4467-912F-48FB3B4D77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6400" y="4404102"/>
            <a:ext cx="993704" cy="1307936"/>
          </a:xfrm>
          <a:prstGeom prst="rect">
            <a:avLst/>
          </a:prstGeom>
        </p:spPr>
      </p:pic>
      <p:pic>
        <p:nvPicPr>
          <p:cNvPr id="19" name="Picture 18" descr="Logo&#10;&#10;Description automatically generated">
            <a:extLst>
              <a:ext uri="{FF2B5EF4-FFF2-40B4-BE49-F238E27FC236}">
                <a16:creationId xmlns:a16="http://schemas.microsoft.com/office/drawing/2014/main" id="{0B540F2B-605A-3406-9684-A493D548D4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0885" y="2031208"/>
            <a:ext cx="1315661" cy="1533308"/>
          </a:xfrm>
          <a:prstGeom prst="rect">
            <a:avLst/>
          </a:prstGeom>
        </p:spPr>
      </p:pic>
      <p:pic>
        <p:nvPicPr>
          <p:cNvPr id="21" name="Picture 20" descr="Icon&#10;&#10;Description automatically generated">
            <a:extLst>
              <a:ext uri="{FF2B5EF4-FFF2-40B4-BE49-F238E27FC236}">
                <a16:creationId xmlns:a16="http://schemas.microsoft.com/office/drawing/2014/main" id="{4AEEA607-2AF1-D533-ADC1-1E1411CD57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47704" y="3871021"/>
            <a:ext cx="1362211" cy="2232466"/>
          </a:xfrm>
          <a:prstGeom prst="rect">
            <a:avLst/>
          </a:prstGeom>
        </p:spPr>
      </p:pic>
      <p:pic>
        <p:nvPicPr>
          <p:cNvPr id="23" name="Picture 22" descr="Icon&#10;&#10;Description automatically generated">
            <a:extLst>
              <a:ext uri="{FF2B5EF4-FFF2-40B4-BE49-F238E27FC236}">
                <a16:creationId xmlns:a16="http://schemas.microsoft.com/office/drawing/2014/main" id="{3BB25C84-00F0-7964-AD72-79AF32DBB3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948" y="4258514"/>
            <a:ext cx="1927865" cy="1599113"/>
          </a:xfrm>
          <a:prstGeom prst="rect">
            <a:avLst/>
          </a:prstGeom>
        </p:spPr>
      </p:pic>
      <p:pic>
        <p:nvPicPr>
          <p:cNvPr id="25" name="Picture 24" descr="Icon&#10;&#10;Description automatically generated">
            <a:extLst>
              <a:ext uri="{FF2B5EF4-FFF2-40B4-BE49-F238E27FC236}">
                <a16:creationId xmlns:a16="http://schemas.microsoft.com/office/drawing/2014/main" id="{1284CBDA-22E5-26D2-D449-672EDE980E0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5830" y="2070856"/>
            <a:ext cx="1589810" cy="1655781"/>
          </a:xfrm>
          <a:prstGeom prst="rect">
            <a:avLst/>
          </a:prstGeom>
        </p:spPr>
      </p:pic>
      <p:pic>
        <p:nvPicPr>
          <p:cNvPr id="27" name="Picture 26" descr="Icon&#10;&#10;Description automatically generated">
            <a:extLst>
              <a:ext uri="{FF2B5EF4-FFF2-40B4-BE49-F238E27FC236}">
                <a16:creationId xmlns:a16="http://schemas.microsoft.com/office/drawing/2014/main" id="{C5E1E457-7BD4-1562-B067-5E5CF1B57B9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41908" y="140290"/>
            <a:ext cx="1288644" cy="1811853"/>
          </a:xfrm>
          <a:prstGeom prst="rect">
            <a:avLst/>
          </a:prstGeom>
        </p:spPr>
      </p:pic>
      <p:pic>
        <p:nvPicPr>
          <p:cNvPr id="29" name="Picture 28" descr="Icon&#10;&#10;Description automatically generated with low confidence">
            <a:extLst>
              <a:ext uri="{FF2B5EF4-FFF2-40B4-BE49-F238E27FC236}">
                <a16:creationId xmlns:a16="http://schemas.microsoft.com/office/drawing/2014/main" id="{DC078962-D668-B047-47DE-D3598FF8F83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84240" y="207373"/>
            <a:ext cx="1194476" cy="1679451"/>
          </a:xfrm>
          <a:prstGeom prst="rect">
            <a:avLst/>
          </a:prstGeom>
        </p:spPr>
      </p:pic>
      <p:pic>
        <p:nvPicPr>
          <p:cNvPr id="31" name="Picture 30" descr="A picture containing night sky&#10;&#10;Description automatically generated">
            <a:extLst>
              <a:ext uri="{FF2B5EF4-FFF2-40B4-BE49-F238E27FC236}">
                <a16:creationId xmlns:a16="http://schemas.microsoft.com/office/drawing/2014/main" id="{11D2D75F-911B-2FB0-1E95-CA242722A73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07761" y="287711"/>
            <a:ext cx="2822677" cy="1599113"/>
          </a:xfrm>
          <a:prstGeom prst="rect">
            <a:avLst/>
          </a:prstGeom>
        </p:spPr>
      </p:pic>
    </p:spTree>
    <p:extLst>
      <p:ext uri="{BB962C8B-B14F-4D97-AF65-F5344CB8AC3E}">
        <p14:creationId xmlns:p14="http://schemas.microsoft.com/office/powerpoint/2010/main" val="385853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6BD3F86-37C2-45D2-9994-AA3458D89E3B}"/>
              </a:ext>
            </a:extLst>
          </p:cNvPr>
          <p:cNvSpPr txBox="1"/>
          <p:nvPr/>
        </p:nvSpPr>
        <p:spPr>
          <a:xfrm>
            <a:off x="490171" y="582360"/>
            <a:ext cx="9884752" cy="4401205"/>
          </a:xfrm>
          <a:prstGeom prst="rect">
            <a:avLst/>
          </a:prstGeom>
          <a:noFill/>
        </p:spPr>
        <p:txBody>
          <a:bodyPr wrap="square">
            <a:spAutoFit/>
          </a:bodyPr>
          <a:lstStyle/>
          <a:p>
            <a:r>
              <a:rPr lang="en-GB" sz="4000">
                <a:solidFill>
                  <a:srgbClr val="0000FF"/>
                </a:solidFill>
                <a:latin typeface="Consolas" panose="020B0609020204030204" pitchFamily="49" charset="0"/>
              </a:rPr>
              <a:t>CREATE</a:t>
            </a:r>
            <a:r>
              <a:rPr lang="en-GB" sz="4000">
                <a:solidFill>
                  <a:srgbClr val="000000"/>
                </a:solidFill>
                <a:latin typeface="Consolas" panose="020B0609020204030204" pitchFamily="49" charset="0"/>
              </a:rPr>
              <a:t> </a:t>
            </a:r>
            <a:r>
              <a:rPr lang="en-GB" sz="4000">
                <a:solidFill>
                  <a:srgbClr val="0000FF"/>
                </a:solidFill>
                <a:latin typeface="Consolas" panose="020B0609020204030204" pitchFamily="49" charset="0"/>
              </a:rPr>
              <a:t>TABLE</a:t>
            </a:r>
            <a:r>
              <a:rPr lang="en-GB" sz="4000">
                <a:solidFill>
                  <a:srgbClr val="000000"/>
                </a:solidFill>
                <a:latin typeface="Consolas" panose="020B0609020204030204" pitchFamily="49" charset="0"/>
              </a:rPr>
              <a:t> #MyText</a:t>
            </a:r>
            <a:r>
              <a:rPr lang="en-GB" sz="4000">
                <a:solidFill>
                  <a:srgbClr val="0000FF"/>
                </a:solidFill>
                <a:latin typeface="Consolas" panose="020B0609020204030204" pitchFamily="49" charset="0"/>
              </a:rPr>
              <a:t> </a:t>
            </a:r>
          </a:p>
          <a:p>
            <a:r>
              <a:rPr lang="en-GB" sz="4000">
                <a:solidFill>
                  <a:srgbClr val="808080"/>
                </a:solidFill>
                <a:latin typeface="Consolas" panose="020B0609020204030204" pitchFamily="49" charset="0"/>
              </a:rPr>
              <a:t>(</a:t>
            </a:r>
            <a:endParaRPr lang="en-GB" sz="4000">
              <a:solidFill>
                <a:srgbClr val="000000"/>
              </a:solidFill>
              <a:latin typeface="Consolas" panose="020B0609020204030204" pitchFamily="49" charset="0"/>
            </a:endParaRPr>
          </a:p>
          <a:p>
            <a:r>
              <a:rPr lang="en-GB" sz="4000" err="1">
                <a:solidFill>
                  <a:srgbClr val="000000"/>
                </a:solidFill>
                <a:latin typeface="Consolas" panose="020B0609020204030204" pitchFamily="49" charset="0"/>
              </a:rPr>
              <a:t>WordId</a:t>
            </a:r>
            <a:r>
              <a:rPr lang="en-GB" sz="4000">
                <a:solidFill>
                  <a:srgbClr val="000000"/>
                </a:solidFill>
                <a:latin typeface="Consolas" panose="020B0609020204030204" pitchFamily="49" charset="0"/>
              </a:rPr>
              <a:t> </a:t>
            </a:r>
            <a:r>
              <a:rPr lang="en-GB" sz="4000">
                <a:solidFill>
                  <a:srgbClr val="0000FF"/>
                </a:solidFill>
                <a:latin typeface="Consolas" panose="020B0609020204030204" pitchFamily="49" charset="0"/>
              </a:rPr>
              <a:t>int</a:t>
            </a:r>
            <a:r>
              <a:rPr lang="en-GB" sz="4000">
                <a:solidFill>
                  <a:srgbClr val="808080"/>
                </a:solidFill>
                <a:latin typeface="Consolas" panose="020B0609020204030204" pitchFamily="49" charset="0"/>
              </a:rPr>
              <a:t>,</a:t>
            </a:r>
            <a:endParaRPr lang="en-GB" sz="4000">
              <a:solidFill>
                <a:srgbClr val="000000"/>
              </a:solidFill>
              <a:latin typeface="Consolas" panose="020B0609020204030204" pitchFamily="49" charset="0"/>
            </a:endParaRPr>
          </a:p>
          <a:p>
            <a:r>
              <a:rPr lang="en-GB" sz="4000">
                <a:solidFill>
                  <a:srgbClr val="000000"/>
                </a:solidFill>
                <a:latin typeface="Consolas" panose="020B0609020204030204" pitchFamily="49" charset="0"/>
              </a:rPr>
              <a:t>Word </a:t>
            </a:r>
            <a:r>
              <a:rPr lang="en-GB" sz="4000">
                <a:solidFill>
                  <a:srgbClr val="0000FF"/>
                </a:solidFill>
                <a:latin typeface="Consolas" panose="020B0609020204030204" pitchFamily="49" charset="0"/>
              </a:rPr>
              <a:t>varchar</a:t>
            </a:r>
            <a:r>
              <a:rPr lang="en-GB" sz="4000">
                <a:solidFill>
                  <a:srgbClr val="808080"/>
                </a:solidFill>
                <a:latin typeface="Consolas" panose="020B0609020204030204" pitchFamily="49" charset="0"/>
              </a:rPr>
              <a:t>(</a:t>
            </a:r>
            <a:r>
              <a:rPr lang="en-GB" sz="4000">
                <a:solidFill>
                  <a:srgbClr val="000000"/>
                </a:solidFill>
                <a:latin typeface="Consolas" panose="020B0609020204030204" pitchFamily="49" charset="0"/>
              </a:rPr>
              <a:t>50</a:t>
            </a:r>
            <a:r>
              <a:rPr lang="en-GB" sz="4000">
                <a:solidFill>
                  <a:srgbClr val="808080"/>
                </a:solidFill>
                <a:latin typeface="Consolas" panose="020B0609020204030204" pitchFamily="49" charset="0"/>
              </a:rPr>
              <a:t>),</a:t>
            </a:r>
            <a:endParaRPr lang="en-GB" sz="4000">
              <a:solidFill>
                <a:srgbClr val="000000"/>
              </a:solidFill>
              <a:latin typeface="Consolas" panose="020B0609020204030204" pitchFamily="49" charset="0"/>
            </a:endParaRPr>
          </a:p>
          <a:p>
            <a:r>
              <a:rPr lang="en-US" sz="4000">
                <a:solidFill>
                  <a:srgbClr val="0000FF"/>
                </a:solidFill>
                <a:latin typeface="Consolas" panose="020B0609020204030204" pitchFamily="49" charset="0"/>
              </a:rPr>
              <a:t>CONSTRAINT</a:t>
            </a:r>
            <a:r>
              <a:rPr lang="en-US" sz="4000">
                <a:solidFill>
                  <a:srgbClr val="000000"/>
                </a:solidFill>
                <a:latin typeface="Consolas" panose="020B0609020204030204" pitchFamily="49" charset="0"/>
              </a:rPr>
              <a:t> </a:t>
            </a:r>
            <a:r>
              <a:rPr lang="en-US" sz="4000" err="1">
                <a:solidFill>
                  <a:srgbClr val="000000"/>
                </a:solidFill>
                <a:latin typeface="Consolas" panose="020B0609020204030204" pitchFamily="49" charset="0"/>
              </a:rPr>
              <a:t>Pv_Mytext</a:t>
            </a:r>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PRIMARY</a:t>
            </a:r>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KEY</a:t>
            </a:r>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CLUSTERED </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Word </a:t>
            </a:r>
            <a:r>
              <a:rPr lang="en-US" sz="4000">
                <a:solidFill>
                  <a:srgbClr val="0000FF"/>
                </a:solidFill>
                <a:latin typeface="Consolas" panose="020B0609020204030204" pitchFamily="49" charset="0"/>
              </a:rPr>
              <a:t>ASC</a:t>
            </a:r>
            <a:r>
              <a:rPr lang="en-US" sz="4000">
                <a:solidFill>
                  <a:srgbClr val="808080"/>
                </a:solidFill>
                <a:latin typeface="Consolas" panose="020B0609020204030204" pitchFamily="49" charset="0"/>
              </a:rPr>
              <a:t>)</a:t>
            </a:r>
            <a:endParaRPr lang="en-US" sz="4000">
              <a:solidFill>
                <a:srgbClr val="000000"/>
              </a:solidFill>
              <a:latin typeface="Consolas" panose="020B0609020204030204" pitchFamily="49" charset="0"/>
            </a:endParaRPr>
          </a:p>
          <a:p>
            <a:r>
              <a:rPr lang="en-GB" sz="4000">
                <a:solidFill>
                  <a:srgbClr val="808080"/>
                </a:solidFill>
                <a:latin typeface="Consolas" panose="020B0609020204030204" pitchFamily="49" charset="0"/>
              </a:rPr>
              <a:t>)</a:t>
            </a:r>
            <a:endParaRPr lang="en-GB" sz="4000"/>
          </a:p>
        </p:txBody>
      </p:sp>
      <p:pic>
        <p:nvPicPr>
          <p:cNvPr id="3" name="Picture 2" descr="Logo&#10;&#10;Description automatically generated">
            <a:extLst>
              <a:ext uri="{FF2B5EF4-FFF2-40B4-BE49-F238E27FC236}">
                <a16:creationId xmlns:a16="http://schemas.microsoft.com/office/drawing/2014/main" id="{E4EC9EDD-5B4D-D263-8AE7-90DB6EB16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316164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4A3BA6C-BD66-435F-A7E6-F0F8108BF58E}"/>
              </a:ext>
            </a:extLst>
          </p:cNvPr>
          <p:cNvGraphicFramePr>
            <a:graphicFrameLocks noGrp="1"/>
          </p:cNvGraphicFramePr>
          <p:nvPr>
            <p:extLst>
              <p:ext uri="{D42A27DB-BD31-4B8C-83A1-F6EECF244321}">
                <p14:modId xmlns:p14="http://schemas.microsoft.com/office/powerpoint/2010/main" val="476554728"/>
              </p:ext>
            </p:extLst>
          </p:nvPr>
        </p:nvGraphicFramePr>
        <p:xfrm>
          <a:off x="483295" y="1308357"/>
          <a:ext cx="2725615" cy="3962400"/>
        </p:xfrm>
        <a:graphic>
          <a:graphicData uri="http://schemas.openxmlformats.org/drawingml/2006/table">
            <a:tbl>
              <a:tblPr/>
              <a:tblGrid>
                <a:gridCol w="1508174">
                  <a:extLst>
                    <a:ext uri="{9D8B030D-6E8A-4147-A177-3AD203B41FA5}">
                      <a16:colId xmlns:a16="http://schemas.microsoft.com/office/drawing/2014/main" val="1664883441"/>
                    </a:ext>
                  </a:extLst>
                </a:gridCol>
                <a:gridCol w="1217441">
                  <a:extLst>
                    <a:ext uri="{9D8B030D-6E8A-4147-A177-3AD203B41FA5}">
                      <a16:colId xmlns:a16="http://schemas.microsoft.com/office/drawing/2014/main" val="1980430539"/>
                    </a:ext>
                  </a:extLst>
                </a:gridCol>
              </a:tblGrid>
              <a:tr h="327660">
                <a:tc>
                  <a:txBody>
                    <a:bodyPr/>
                    <a:lstStyle/>
                    <a:p>
                      <a:pPr algn="l" fontAlgn="b"/>
                      <a:r>
                        <a:rPr lang="en-GB" sz="3200" b="1" i="0" u="none" strike="noStrike" err="1">
                          <a:solidFill>
                            <a:srgbClr val="FFFFFF"/>
                          </a:solidFill>
                          <a:effectLst/>
                          <a:latin typeface="Calibri" panose="020F0502020204030204" pitchFamily="34" charset="0"/>
                        </a:rPr>
                        <a:t>WordId</a:t>
                      </a:r>
                      <a:endParaRPr lang="en-GB" sz="3200" b="1" i="0" u="none" strike="noStrike">
                        <a:solidFill>
                          <a:srgbClr val="FFFFFF"/>
                        </a:solidFill>
                        <a:effectLst/>
                        <a:latin typeface="Calibri" panose="020F0502020204030204" pitchFamily="34" charset="0"/>
                      </a:endParaRPr>
                    </a:p>
                  </a:txBody>
                  <a:tcPr marL="7620" marR="7620" marT="762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GB" sz="3200" b="1" i="0" u="none" strike="noStrike">
                          <a:solidFill>
                            <a:srgbClr val="FFFFFF"/>
                          </a:solidFill>
                          <a:effectLst/>
                          <a:latin typeface="Calibri" panose="020F0502020204030204" pitchFamily="34" charset="0"/>
                        </a:rPr>
                        <a:t>Word</a:t>
                      </a:r>
                    </a:p>
                  </a:txBody>
                  <a:tcPr marL="7620" marR="7620" marT="762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2073820602"/>
                  </a:ext>
                </a:extLst>
              </a:tr>
              <a:tr h="327660">
                <a:tc>
                  <a:txBody>
                    <a:bodyPr/>
                    <a:lstStyle/>
                    <a:p>
                      <a:pPr algn="ctr" fontAlgn="b"/>
                      <a:r>
                        <a:rPr lang="en-GB" sz="3200" b="0" i="0" u="none" strike="noStrike">
                          <a:solidFill>
                            <a:srgbClr val="000000"/>
                          </a:solidFill>
                          <a:effectLst/>
                          <a:latin typeface="Calibri" panose="020F0502020204030204" pitchFamily="34" charset="0"/>
                        </a:rPr>
                        <a:t>1</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Hello</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753946847"/>
                  </a:ext>
                </a:extLst>
              </a:tr>
              <a:tr h="327660">
                <a:tc>
                  <a:txBody>
                    <a:bodyPr/>
                    <a:lstStyle/>
                    <a:p>
                      <a:pPr algn="ctr" fontAlgn="b"/>
                      <a:r>
                        <a:rPr lang="en-GB" sz="3200" b="0" i="0" u="none" strike="noStrike">
                          <a:solidFill>
                            <a:srgbClr val="000000"/>
                          </a:solidFill>
                          <a:effectLst/>
                          <a:latin typeface="Calibri" panose="020F0502020204030204" pitchFamily="34" charset="0"/>
                        </a:rPr>
                        <a:t>2</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World</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311341462"/>
                  </a:ext>
                </a:extLst>
              </a:tr>
              <a:tr h="327660">
                <a:tc>
                  <a:txBody>
                    <a:bodyPr/>
                    <a:lstStyle/>
                    <a:p>
                      <a:pPr algn="ctr" fontAlgn="b"/>
                      <a:r>
                        <a:rPr lang="en-GB" sz="3200" b="0" i="0" u="none" strike="noStrike">
                          <a:solidFill>
                            <a:srgbClr val="000000"/>
                          </a:solidFill>
                          <a:effectLst/>
                          <a:latin typeface="Calibri" panose="020F0502020204030204" pitchFamily="34" charset="0"/>
                        </a:rPr>
                        <a:t>3</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From</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621370859"/>
                  </a:ext>
                </a:extLst>
              </a:tr>
              <a:tr h="327660">
                <a:tc>
                  <a:txBody>
                    <a:bodyPr/>
                    <a:lstStyle/>
                    <a:p>
                      <a:pPr algn="ctr" fontAlgn="b"/>
                      <a:r>
                        <a:rPr lang="en-GB" sz="3200" b="0" i="0" u="none" strike="noStrike">
                          <a:solidFill>
                            <a:srgbClr val="000000"/>
                          </a:solidFill>
                          <a:effectLst/>
                          <a:latin typeface="Calibri" panose="020F0502020204030204" pitchFamily="34" charset="0"/>
                        </a:rPr>
                        <a:t>4</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Ruth</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641648480"/>
                  </a:ext>
                </a:extLst>
              </a:tr>
              <a:tr h="327660">
                <a:tc>
                  <a:txBody>
                    <a:bodyPr/>
                    <a:lstStyle/>
                    <a:p>
                      <a:pPr algn="ctr" fontAlgn="b"/>
                      <a:r>
                        <a:rPr lang="en-GB" sz="3200" b="0" i="0" u="none" strike="noStrike">
                          <a:solidFill>
                            <a:srgbClr val="000000"/>
                          </a:solidFill>
                          <a:effectLst/>
                          <a:latin typeface="Calibri" panose="020F0502020204030204" pitchFamily="34" charset="0"/>
                        </a:rPr>
                        <a:t>5</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Emma</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885071029"/>
                  </a:ext>
                </a:extLst>
              </a:tr>
              <a:tr h="327660">
                <a:tc>
                  <a:txBody>
                    <a:bodyPr/>
                    <a:lstStyle/>
                    <a:p>
                      <a:pPr algn="ctr" fontAlgn="b"/>
                      <a:r>
                        <a:rPr lang="en-GB" sz="3200" b="0" i="0" u="none" strike="noStrike">
                          <a:solidFill>
                            <a:srgbClr val="000000"/>
                          </a:solidFill>
                          <a:effectLst/>
                          <a:latin typeface="Calibri" panose="020F0502020204030204" pitchFamily="34" charset="0"/>
                        </a:rPr>
                        <a:t>6</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GB" sz="3200" b="0" i="0" u="none" strike="noStrike">
                          <a:solidFill>
                            <a:srgbClr val="000000"/>
                          </a:solidFill>
                          <a:effectLst/>
                          <a:latin typeface="Calibri" panose="020F0502020204030204" pitchFamily="34" charset="0"/>
                        </a:rPr>
                        <a:t>And</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543591977"/>
                  </a:ext>
                </a:extLst>
              </a:tr>
              <a:tr h="327660">
                <a:tc>
                  <a:txBody>
                    <a:bodyPr/>
                    <a:lstStyle/>
                    <a:p>
                      <a:pPr algn="ctr" fontAlgn="b"/>
                      <a:r>
                        <a:rPr lang="en-GB" sz="3200" b="0" i="0" u="none" strike="noStrike">
                          <a:solidFill>
                            <a:srgbClr val="000000"/>
                          </a:solidFill>
                          <a:effectLst/>
                          <a:latin typeface="Calibri" panose="020F0502020204030204" pitchFamily="34" charset="0"/>
                        </a:rPr>
                        <a:t>7</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GB" sz="3200" b="0" i="0" u="none" strike="noStrike">
                          <a:solidFill>
                            <a:srgbClr val="000000"/>
                          </a:solidFill>
                          <a:effectLst/>
                          <a:latin typeface="Calibri" panose="020F0502020204030204" pitchFamily="34" charset="0"/>
                        </a:rPr>
                        <a:t>Barney</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1634237204"/>
                  </a:ext>
                </a:extLst>
              </a:tr>
            </a:tbl>
          </a:graphicData>
        </a:graphic>
      </p:graphicFrame>
      <p:sp>
        <p:nvSpPr>
          <p:cNvPr id="4" name="TextBox 3">
            <a:extLst>
              <a:ext uri="{FF2B5EF4-FFF2-40B4-BE49-F238E27FC236}">
                <a16:creationId xmlns:a16="http://schemas.microsoft.com/office/drawing/2014/main" id="{0594E50E-F1E0-42C4-93E4-3A76BE45FBF0}"/>
              </a:ext>
            </a:extLst>
          </p:cNvPr>
          <p:cNvSpPr txBox="1"/>
          <p:nvPr/>
        </p:nvSpPr>
        <p:spPr>
          <a:xfrm>
            <a:off x="3351295" y="2039915"/>
            <a:ext cx="8651260" cy="3170099"/>
          </a:xfrm>
          <a:prstGeom prst="rect">
            <a:avLst/>
          </a:prstGeom>
          <a:solidFill>
            <a:srgbClr val="F8F8F8">
              <a:alpha val="80000"/>
            </a:srgbClr>
          </a:solidFill>
        </p:spPr>
        <p:txBody>
          <a:bodyPr wrap="square">
            <a:spAutoFit/>
          </a:bodyPr>
          <a:lstStyle/>
          <a:p>
            <a:r>
              <a:rPr lang="en-GB" sz="4000">
                <a:solidFill>
                  <a:srgbClr val="0000FF"/>
                </a:solidFill>
                <a:latin typeface="Consolas" panose="020B0609020204030204" pitchFamily="49" charset="0"/>
              </a:rPr>
              <a:t>SELECT</a:t>
            </a:r>
            <a:r>
              <a:rPr lang="en-GB" sz="4000">
                <a:solidFill>
                  <a:srgbClr val="000000"/>
                </a:solidFill>
                <a:latin typeface="Consolas" panose="020B0609020204030204" pitchFamily="49" charset="0"/>
              </a:rPr>
              <a:t> </a:t>
            </a:r>
          </a:p>
          <a:p>
            <a:r>
              <a:rPr lang="en-US" sz="4000">
                <a:solidFill>
                  <a:srgbClr val="FF00FF"/>
                </a:solidFill>
                <a:latin typeface="Consolas" panose="020B0609020204030204" pitchFamily="49" charset="0"/>
              </a:rPr>
              <a:t>STRING_AGG</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Word</a:t>
            </a:r>
            <a:r>
              <a:rPr lang="en-US" sz="4000">
                <a:solidFill>
                  <a:srgbClr val="808080"/>
                </a:solidFill>
                <a:latin typeface="Consolas" panose="020B0609020204030204" pitchFamily="49" charset="0"/>
              </a:rPr>
              <a:t>,</a:t>
            </a:r>
            <a:r>
              <a:rPr lang="en-US" sz="4000">
                <a:solidFill>
                  <a:srgbClr val="FF0000"/>
                </a:solidFill>
                <a:latin typeface="Consolas" panose="020B0609020204030204" pitchFamily="49" charset="0"/>
              </a:rPr>
              <a:t>' ‘</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 </a:t>
            </a:r>
          </a:p>
          <a:p>
            <a:endParaRPr lang="en-US" sz="4000">
              <a:solidFill>
                <a:srgbClr val="000000"/>
              </a:solidFill>
              <a:latin typeface="Consolas" panose="020B0609020204030204" pitchFamily="49" charset="0"/>
            </a:endParaRPr>
          </a:p>
          <a:p>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AS</a:t>
            </a:r>
            <a:r>
              <a:rPr lang="en-US" sz="4000">
                <a:solidFill>
                  <a:srgbClr val="000000"/>
                </a:solidFill>
                <a:latin typeface="Consolas" panose="020B0609020204030204" pitchFamily="49" charset="0"/>
              </a:rPr>
              <a:t> </a:t>
            </a:r>
            <a:r>
              <a:rPr lang="en-US" sz="4000" err="1">
                <a:solidFill>
                  <a:srgbClr val="000000"/>
                </a:solidFill>
                <a:latin typeface="Consolas" panose="020B0609020204030204" pitchFamily="49" charset="0"/>
              </a:rPr>
              <a:t>MyPhrase</a:t>
            </a:r>
            <a:endParaRPr lang="en-US" sz="4000">
              <a:solidFill>
                <a:srgbClr val="000000"/>
              </a:solidFill>
              <a:latin typeface="Consolas" panose="020B0609020204030204" pitchFamily="49" charset="0"/>
            </a:endParaRPr>
          </a:p>
          <a:p>
            <a:r>
              <a:rPr lang="en-GB" sz="4000">
                <a:solidFill>
                  <a:srgbClr val="0000FF"/>
                </a:solidFill>
                <a:latin typeface="Consolas" panose="020B0609020204030204" pitchFamily="49" charset="0"/>
              </a:rPr>
              <a:t>FROM</a:t>
            </a:r>
            <a:r>
              <a:rPr lang="en-GB" sz="4000">
                <a:solidFill>
                  <a:srgbClr val="000000"/>
                </a:solidFill>
                <a:latin typeface="Consolas" panose="020B0609020204030204" pitchFamily="49" charset="0"/>
              </a:rPr>
              <a:t> #MyText</a:t>
            </a:r>
            <a:r>
              <a:rPr lang="en-GB" sz="4000">
                <a:solidFill>
                  <a:srgbClr val="808080"/>
                </a:solidFill>
                <a:latin typeface="Consolas" panose="020B0609020204030204" pitchFamily="49" charset="0"/>
              </a:rPr>
              <a:t>;</a:t>
            </a:r>
            <a:endParaRPr lang="en-GB" sz="4000"/>
          </a:p>
        </p:txBody>
      </p:sp>
      <p:sp>
        <p:nvSpPr>
          <p:cNvPr id="6" name="TextBox 5">
            <a:extLst>
              <a:ext uri="{FF2B5EF4-FFF2-40B4-BE49-F238E27FC236}">
                <a16:creationId xmlns:a16="http://schemas.microsoft.com/office/drawing/2014/main" id="{DE80FDF1-8776-4D48-9845-28CD94AA8DBD}"/>
              </a:ext>
            </a:extLst>
          </p:cNvPr>
          <p:cNvSpPr txBox="1"/>
          <p:nvPr/>
        </p:nvSpPr>
        <p:spPr>
          <a:xfrm>
            <a:off x="3351295" y="3289557"/>
            <a:ext cx="8651261" cy="707886"/>
          </a:xfrm>
          <a:prstGeom prst="rect">
            <a:avLst/>
          </a:prstGeom>
          <a:noFill/>
        </p:spPr>
        <p:txBody>
          <a:bodyPr wrap="square">
            <a:spAutoFit/>
          </a:bodyPr>
          <a:lstStyle/>
          <a:p>
            <a:r>
              <a:rPr lang="en-US" sz="4000">
                <a:solidFill>
                  <a:srgbClr val="0000FF"/>
                </a:solidFill>
                <a:latin typeface="Consolas" panose="020B0609020204030204" pitchFamily="49" charset="0"/>
              </a:rPr>
              <a:t>WITHIN</a:t>
            </a:r>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GROUP </a:t>
            </a:r>
            <a:r>
              <a:rPr lang="en-US" sz="4000">
                <a:solidFill>
                  <a:srgbClr val="808080"/>
                </a:solidFill>
                <a:latin typeface="Consolas" panose="020B0609020204030204" pitchFamily="49" charset="0"/>
              </a:rPr>
              <a:t>(</a:t>
            </a:r>
            <a:r>
              <a:rPr lang="en-US" sz="4000">
                <a:solidFill>
                  <a:srgbClr val="0000FF"/>
                </a:solidFill>
                <a:latin typeface="Consolas" panose="020B0609020204030204" pitchFamily="49" charset="0"/>
              </a:rPr>
              <a:t>ORDER</a:t>
            </a:r>
            <a:r>
              <a:rPr lang="en-US" sz="4000">
                <a:solidFill>
                  <a:srgbClr val="000000"/>
                </a:solidFill>
                <a:latin typeface="Consolas" panose="020B0609020204030204" pitchFamily="49" charset="0"/>
              </a:rPr>
              <a:t> </a:t>
            </a:r>
            <a:r>
              <a:rPr lang="en-US" sz="4000">
                <a:solidFill>
                  <a:srgbClr val="0000FF"/>
                </a:solidFill>
                <a:latin typeface="Consolas" panose="020B0609020204030204" pitchFamily="49" charset="0"/>
              </a:rPr>
              <a:t>BY</a:t>
            </a:r>
            <a:r>
              <a:rPr lang="en-US" sz="4000">
                <a:solidFill>
                  <a:srgbClr val="000000"/>
                </a:solidFill>
                <a:latin typeface="Consolas" panose="020B0609020204030204" pitchFamily="49" charset="0"/>
              </a:rPr>
              <a:t> </a:t>
            </a:r>
            <a:r>
              <a:rPr lang="en-US" sz="4000" err="1">
                <a:solidFill>
                  <a:srgbClr val="000000"/>
                </a:solidFill>
                <a:latin typeface="Consolas" panose="020B0609020204030204" pitchFamily="49" charset="0"/>
              </a:rPr>
              <a:t>WordId</a:t>
            </a:r>
            <a:r>
              <a:rPr lang="en-US" sz="4000">
                <a:solidFill>
                  <a:srgbClr val="808080"/>
                </a:solidFill>
                <a:latin typeface="Consolas" panose="020B0609020204030204" pitchFamily="49" charset="0"/>
              </a:rPr>
              <a:t>)</a:t>
            </a:r>
            <a:endParaRPr lang="en-GB" sz="4000"/>
          </a:p>
        </p:txBody>
      </p:sp>
      <p:pic>
        <p:nvPicPr>
          <p:cNvPr id="7" name="Picture 6" descr="Logo&#10;&#10;Description automatically generated">
            <a:extLst>
              <a:ext uri="{FF2B5EF4-FFF2-40B4-BE49-F238E27FC236}">
                <a16:creationId xmlns:a16="http://schemas.microsoft.com/office/drawing/2014/main" id="{56E5E70D-6FAA-B127-46B4-47BCCD790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265919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34AE3-09F7-44BA-920E-97B33275A65D}"/>
              </a:ext>
            </a:extLst>
          </p:cNvPr>
          <p:cNvSpPr txBox="1"/>
          <p:nvPr/>
        </p:nvSpPr>
        <p:spPr>
          <a:xfrm>
            <a:off x="674076" y="3013501"/>
            <a:ext cx="10843847" cy="830997"/>
          </a:xfrm>
          <a:prstGeom prst="rect">
            <a:avLst/>
          </a:prstGeom>
          <a:noFill/>
        </p:spPr>
        <p:txBody>
          <a:bodyPr wrap="square">
            <a:spAutoFit/>
          </a:bodyPr>
          <a:lstStyle/>
          <a:p>
            <a:r>
              <a:rPr lang="en-US" sz="4800" b="1"/>
              <a:t>Hello World From Ruth Emma And Barney</a:t>
            </a:r>
            <a:endParaRPr lang="en-GB" sz="4800" b="1"/>
          </a:p>
        </p:txBody>
      </p:sp>
      <p:sp>
        <p:nvSpPr>
          <p:cNvPr id="3" name="Title 2">
            <a:extLst>
              <a:ext uri="{FF2B5EF4-FFF2-40B4-BE49-F238E27FC236}">
                <a16:creationId xmlns:a16="http://schemas.microsoft.com/office/drawing/2014/main" id="{D7879954-85C9-53D7-49D0-1C4461F092F4}"/>
              </a:ext>
            </a:extLst>
          </p:cNvPr>
          <p:cNvSpPr>
            <a:spLocks noGrp="1"/>
          </p:cNvSpPr>
          <p:nvPr>
            <p:ph type="ctrTitle"/>
          </p:nvPr>
        </p:nvSpPr>
        <p:spPr/>
        <p:txBody>
          <a:bodyPr/>
          <a:lstStyle/>
          <a:p>
            <a:endParaRPr lang="en-GB"/>
          </a:p>
        </p:txBody>
      </p:sp>
      <p:pic>
        <p:nvPicPr>
          <p:cNvPr id="4" name="Picture 3" descr="Logo&#10;&#10;Description automatically generated">
            <a:extLst>
              <a:ext uri="{FF2B5EF4-FFF2-40B4-BE49-F238E27FC236}">
                <a16:creationId xmlns:a16="http://schemas.microsoft.com/office/drawing/2014/main" id="{B66BE88B-F0D7-F048-0EC2-60F20FEB8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3048797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EFD03C-87AC-4CCC-A006-575DF98F2452}"/>
              </a:ext>
            </a:extLst>
          </p:cNvPr>
          <p:cNvSpPr txBox="1"/>
          <p:nvPr/>
        </p:nvSpPr>
        <p:spPr>
          <a:xfrm>
            <a:off x="335843" y="114699"/>
            <a:ext cx="9788769" cy="3970318"/>
          </a:xfrm>
          <a:prstGeom prst="rect">
            <a:avLst/>
          </a:prstGeom>
          <a:noFill/>
        </p:spPr>
        <p:txBody>
          <a:bodyPr wrap="square">
            <a:spAutoFit/>
          </a:bodyPr>
          <a:lstStyle/>
          <a:p>
            <a:r>
              <a:rPr lang="en-GB" sz="2800">
                <a:solidFill>
                  <a:srgbClr val="0000FF"/>
                </a:solidFill>
                <a:latin typeface="Consolas" panose="020B0609020204030204" pitchFamily="49" charset="0"/>
              </a:rPr>
              <a:t>SELECT</a:t>
            </a:r>
            <a:r>
              <a:rPr lang="en-GB" sz="2800">
                <a:solidFill>
                  <a:srgbClr val="000000"/>
                </a:solidFill>
                <a:latin typeface="Consolas" panose="020B0609020204030204" pitchFamily="49" charset="0"/>
              </a:rPr>
              <a:t> </a:t>
            </a:r>
          </a:p>
          <a:p>
            <a:r>
              <a:rPr lang="en-US" sz="2800">
                <a:solidFill>
                  <a:srgbClr val="000000"/>
                </a:solidFill>
                <a:latin typeface="Consolas" panose="020B0609020204030204" pitchFamily="49" charset="0"/>
              </a:rPr>
              <a:t> </a:t>
            </a:r>
            <a:r>
              <a:rPr lang="en-US" sz="2800">
                <a:solidFill>
                  <a:srgbClr val="FF00FF"/>
                </a:solidFill>
                <a:latin typeface="Consolas" panose="020B0609020204030204" pitchFamily="49" charset="0"/>
              </a:rPr>
              <a:t>STRING_AGG</a:t>
            </a:r>
            <a:r>
              <a:rPr lang="en-US" sz="2800">
                <a:solidFill>
                  <a:srgbClr val="808080"/>
                </a:solidFill>
                <a:latin typeface="Consolas" panose="020B0609020204030204" pitchFamily="49" charset="0"/>
              </a:rPr>
              <a:t>(</a:t>
            </a:r>
          </a:p>
          <a:p>
            <a:r>
              <a:rPr lang="en-US" sz="2800">
                <a:solidFill>
                  <a:srgbClr val="808080"/>
                </a:solidFill>
                <a:latin typeface="Consolas" panose="020B0609020204030204" pitchFamily="49" charset="0"/>
              </a:rPr>
              <a:t>	</a:t>
            </a:r>
            <a:r>
              <a:rPr lang="en-US" sz="2800">
                <a:solidFill>
                  <a:srgbClr val="000000"/>
                </a:solidFill>
                <a:latin typeface="Consolas" panose="020B0609020204030204" pitchFamily="49" charset="0"/>
              </a:rPr>
              <a:t>C</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COLUMN_NAME</a:t>
            </a:r>
            <a:r>
              <a:rPr lang="en-US" sz="2800">
                <a:solidFill>
                  <a:srgbClr val="808080"/>
                </a:solidFill>
                <a:latin typeface="Consolas" panose="020B0609020204030204" pitchFamily="49" charset="0"/>
              </a:rPr>
              <a:t>,</a:t>
            </a:r>
          </a:p>
          <a:p>
            <a:r>
              <a:rPr lang="en-US" sz="2800">
                <a:solidFill>
                  <a:srgbClr val="808080"/>
                </a:solidFill>
                <a:latin typeface="Consolas" panose="020B0609020204030204" pitchFamily="49" charset="0"/>
              </a:rPr>
              <a:t>	</a:t>
            </a:r>
            <a:r>
              <a:rPr lang="en-US" sz="2800">
                <a:solidFill>
                  <a:srgbClr val="FF0000"/>
                </a:solidFill>
                <a:latin typeface="Consolas" panose="020B0609020204030204" pitchFamily="49" charset="0"/>
              </a:rPr>
              <a:t>', ‘</a:t>
            </a:r>
          </a:p>
          <a:p>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 </a:t>
            </a:r>
            <a:r>
              <a:rPr lang="en-US" sz="2800">
                <a:solidFill>
                  <a:srgbClr val="0000FF"/>
                </a:solidFill>
                <a:latin typeface="Consolas" panose="020B0609020204030204" pitchFamily="49" charset="0"/>
              </a:rPr>
              <a:t>AS</a:t>
            </a:r>
            <a:r>
              <a:rPr lang="en-US" sz="2800">
                <a:solidFill>
                  <a:srgbClr val="000000"/>
                </a:solidFill>
                <a:latin typeface="Consolas" panose="020B0609020204030204" pitchFamily="49" charset="0"/>
              </a:rPr>
              <a:t> </a:t>
            </a:r>
            <a:r>
              <a:rPr lang="en-US" sz="2800" err="1">
                <a:solidFill>
                  <a:srgbClr val="000000"/>
                </a:solidFill>
                <a:latin typeface="Consolas" panose="020B0609020204030204" pitchFamily="49" charset="0"/>
              </a:rPr>
              <a:t>ColumnList</a:t>
            </a:r>
            <a:endParaRPr lang="en-US" sz="2800">
              <a:solidFill>
                <a:srgbClr val="000000"/>
              </a:solidFill>
              <a:latin typeface="Consolas" panose="020B0609020204030204" pitchFamily="49" charset="0"/>
            </a:endParaRPr>
          </a:p>
          <a:p>
            <a:r>
              <a:rPr lang="en-US" sz="2800">
                <a:solidFill>
                  <a:srgbClr val="0000FF"/>
                </a:solidFill>
                <a:latin typeface="Consolas" panose="020B0609020204030204" pitchFamily="49" charset="0"/>
              </a:rPr>
              <a:t>FROM</a:t>
            </a:r>
            <a:r>
              <a:rPr lang="en-US" sz="2800">
                <a:solidFill>
                  <a:srgbClr val="000000"/>
                </a:solidFill>
                <a:latin typeface="Consolas" panose="020B0609020204030204" pitchFamily="49" charset="0"/>
              </a:rPr>
              <a:t> </a:t>
            </a:r>
            <a:r>
              <a:rPr lang="en-US" sz="2800">
                <a:solidFill>
                  <a:srgbClr val="00FF00"/>
                </a:solidFill>
                <a:latin typeface="Consolas" panose="020B0609020204030204" pitchFamily="49" charset="0"/>
              </a:rPr>
              <a:t>INFORMATION_SCHEMA</a:t>
            </a:r>
            <a:r>
              <a:rPr lang="en-US" sz="2800">
                <a:solidFill>
                  <a:srgbClr val="808080"/>
                </a:solidFill>
                <a:latin typeface="Consolas" panose="020B0609020204030204" pitchFamily="49" charset="0"/>
              </a:rPr>
              <a:t>.</a:t>
            </a:r>
            <a:r>
              <a:rPr lang="en-US" sz="2800">
                <a:solidFill>
                  <a:srgbClr val="00FF00"/>
                </a:solidFill>
                <a:latin typeface="Consolas" panose="020B0609020204030204" pitchFamily="49" charset="0"/>
              </a:rPr>
              <a:t>COLUMNS</a:t>
            </a:r>
            <a:r>
              <a:rPr lang="en-US" sz="2800">
                <a:solidFill>
                  <a:srgbClr val="000000"/>
                </a:solidFill>
                <a:latin typeface="Consolas" panose="020B0609020204030204" pitchFamily="49" charset="0"/>
              </a:rPr>
              <a:t> </a:t>
            </a:r>
            <a:r>
              <a:rPr lang="en-US" sz="2800">
                <a:solidFill>
                  <a:srgbClr val="0000FF"/>
                </a:solidFill>
                <a:latin typeface="Consolas" panose="020B0609020204030204" pitchFamily="49" charset="0"/>
              </a:rPr>
              <a:t>AS</a:t>
            </a:r>
            <a:r>
              <a:rPr lang="en-US" sz="2800">
                <a:solidFill>
                  <a:srgbClr val="000000"/>
                </a:solidFill>
                <a:latin typeface="Consolas" panose="020B0609020204030204" pitchFamily="49" charset="0"/>
              </a:rPr>
              <a:t> C</a:t>
            </a:r>
          </a:p>
          <a:p>
            <a:r>
              <a:rPr lang="en-GB" sz="2800">
                <a:solidFill>
                  <a:srgbClr val="0000FF"/>
                </a:solidFill>
                <a:latin typeface="Consolas" panose="020B0609020204030204" pitchFamily="49" charset="0"/>
              </a:rPr>
              <a:t>WHERE</a:t>
            </a:r>
            <a:r>
              <a:rPr lang="en-GB" sz="2800">
                <a:solidFill>
                  <a:srgbClr val="000000"/>
                </a:solidFill>
                <a:latin typeface="Consolas" panose="020B0609020204030204" pitchFamily="49" charset="0"/>
              </a:rPr>
              <a:t> </a:t>
            </a:r>
          </a:p>
          <a:p>
            <a:r>
              <a:rPr lang="en-GB" sz="2800">
                <a:solidFill>
                  <a:srgbClr val="000000"/>
                </a:solidFill>
                <a:latin typeface="Consolas" panose="020B0609020204030204" pitchFamily="49" charset="0"/>
              </a:rPr>
              <a:t>C</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TABLE_SCHEMA </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 </a:t>
            </a:r>
            <a:r>
              <a:rPr lang="en-GB" sz="2800">
                <a:solidFill>
                  <a:srgbClr val="FF0000"/>
                </a:solidFill>
                <a:latin typeface="Consolas" panose="020B0609020204030204" pitchFamily="49" charset="0"/>
              </a:rPr>
              <a:t>'Sales'</a:t>
            </a:r>
            <a:endParaRPr lang="en-GB" sz="2800">
              <a:solidFill>
                <a:srgbClr val="000000"/>
              </a:solidFill>
              <a:latin typeface="Consolas" panose="020B0609020204030204" pitchFamily="49" charset="0"/>
            </a:endParaRPr>
          </a:p>
          <a:p>
            <a:r>
              <a:rPr lang="en-US" sz="2800">
                <a:solidFill>
                  <a:srgbClr val="808080"/>
                </a:solidFill>
                <a:latin typeface="Consolas" panose="020B0609020204030204" pitchFamily="49" charset="0"/>
              </a:rPr>
              <a:t>AND</a:t>
            </a:r>
            <a:r>
              <a:rPr lang="en-US" sz="2800">
                <a:solidFill>
                  <a:srgbClr val="000000"/>
                </a:solidFill>
                <a:latin typeface="Consolas" panose="020B0609020204030204" pitchFamily="49" charset="0"/>
              </a:rPr>
              <a:t> C</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TABLE_NAME </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 </a:t>
            </a:r>
            <a:r>
              <a:rPr lang="en-US" sz="2800">
                <a:solidFill>
                  <a:srgbClr val="FF0000"/>
                </a:solidFill>
                <a:latin typeface="Consolas" panose="020B0609020204030204" pitchFamily="49" charset="0"/>
              </a:rPr>
              <a:t>'</a:t>
            </a:r>
            <a:r>
              <a:rPr lang="en-US" sz="2800" err="1">
                <a:solidFill>
                  <a:srgbClr val="FF0000"/>
                </a:solidFill>
                <a:latin typeface="Consolas" panose="020B0609020204030204" pitchFamily="49" charset="0"/>
              </a:rPr>
              <a:t>OrderLines</a:t>
            </a:r>
            <a:r>
              <a:rPr lang="en-US" sz="2800">
                <a:solidFill>
                  <a:srgbClr val="FF0000"/>
                </a:solidFill>
                <a:latin typeface="Consolas" panose="020B0609020204030204" pitchFamily="49" charset="0"/>
              </a:rPr>
              <a:t>'</a:t>
            </a:r>
            <a:endParaRPr lang="en-GB" sz="2800"/>
          </a:p>
        </p:txBody>
      </p:sp>
      <p:sp>
        <p:nvSpPr>
          <p:cNvPr id="5" name="TextBox 4">
            <a:extLst>
              <a:ext uri="{FF2B5EF4-FFF2-40B4-BE49-F238E27FC236}">
                <a16:creationId xmlns:a16="http://schemas.microsoft.com/office/drawing/2014/main" id="{4B8F6F15-56FC-455A-AB4C-52A59FA34B62}"/>
              </a:ext>
            </a:extLst>
          </p:cNvPr>
          <p:cNvSpPr txBox="1"/>
          <p:nvPr/>
        </p:nvSpPr>
        <p:spPr>
          <a:xfrm>
            <a:off x="208402" y="4188756"/>
            <a:ext cx="11775196" cy="2554545"/>
          </a:xfrm>
          <a:prstGeom prst="rect">
            <a:avLst/>
          </a:prstGeom>
          <a:ln cap="flat">
            <a:miter lim="800000"/>
          </a:ln>
        </p:spPr>
        <p:style>
          <a:lnRef idx="2">
            <a:schemeClr val="accent1"/>
          </a:lnRef>
          <a:fillRef idx="1">
            <a:schemeClr val="lt1"/>
          </a:fillRef>
          <a:effectRef idx="0">
            <a:schemeClr val="accent1"/>
          </a:effectRef>
          <a:fontRef idx="minor">
            <a:schemeClr val="dk1"/>
          </a:fontRef>
        </p:style>
        <p:txBody>
          <a:bodyPr wrap="square">
            <a:spAutoFit/>
          </a:bodyPr>
          <a:lstStyle/>
          <a:p>
            <a:r>
              <a:rPr lang="en-GB" sz="4000" err="1"/>
              <a:t>OrderLineID</a:t>
            </a:r>
            <a:r>
              <a:rPr lang="en-GB" sz="4000"/>
              <a:t>, </a:t>
            </a:r>
            <a:r>
              <a:rPr lang="en-GB" sz="4000" err="1"/>
              <a:t>OrderID</a:t>
            </a:r>
            <a:r>
              <a:rPr lang="en-GB" sz="4000"/>
              <a:t>, </a:t>
            </a:r>
            <a:r>
              <a:rPr lang="en-GB" sz="4000" err="1"/>
              <a:t>StockItemID</a:t>
            </a:r>
            <a:r>
              <a:rPr lang="en-GB" sz="4000"/>
              <a:t>, Description, </a:t>
            </a:r>
            <a:r>
              <a:rPr lang="en-GB" sz="4000" err="1"/>
              <a:t>PackageTypeID</a:t>
            </a:r>
            <a:r>
              <a:rPr lang="en-GB" sz="4000"/>
              <a:t>, Quantity, </a:t>
            </a:r>
            <a:r>
              <a:rPr lang="en-GB" sz="4000" err="1"/>
              <a:t>UnitPrice</a:t>
            </a:r>
            <a:r>
              <a:rPr lang="en-GB" sz="4000"/>
              <a:t>, </a:t>
            </a:r>
            <a:r>
              <a:rPr lang="en-GB" sz="4000" err="1"/>
              <a:t>TaxRate</a:t>
            </a:r>
            <a:r>
              <a:rPr lang="en-GB" sz="4000"/>
              <a:t>, </a:t>
            </a:r>
            <a:r>
              <a:rPr lang="en-GB" sz="4000" err="1"/>
              <a:t>PickedQuantity</a:t>
            </a:r>
            <a:r>
              <a:rPr lang="en-GB" sz="4000"/>
              <a:t>, </a:t>
            </a:r>
            <a:r>
              <a:rPr lang="en-GB" sz="4000" err="1"/>
              <a:t>PickingCompletedWhen</a:t>
            </a:r>
            <a:r>
              <a:rPr lang="en-GB" sz="4000"/>
              <a:t>, </a:t>
            </a:r>
            <a:r>
              <a:rPr lang="en-GB" sz="4000" err="1"/>
              <a:t>LastEditedBy</a:t>
            </a:r>
            <a:r>
              <a:rPr lang="en-GB" sz="4000"/>
              <a:t>, </a:t>
            </a:r>
            <a:r>
              <a:rPr lang="en-GB" sz="4000" err="1"/>
              <a:t>LastEditedWhen</a:t>
            </a:r>
            <a:endParaRPr lang="en-GB" sz="4000"/>
          </a:p>
        </p:txBody>
      </p:sp>
    </p:spTree>
    <p:extLst>
      <p:ext uri="{BB962C8B-B14F-4D97-AF65-F5344CB8AC3E}">
        <p14:creationId xmlns:p14="http://schemas.microsoft.com/office/powerpoint/2010/main" val="208968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5134B-975F-4651-A4AF-6B6A91F84E83}"/>
              </a:ext>
            </a:extLst>
          </p:cNvPr>
          <p:cNvPicPr>
            <a:picLocks noChangeAspect="1"/>
          </p:cNvPicPr>
          <p:nvPr/>
        </p:nvPicPr>
        <p:blipFill>
          <a:blip r:embed="rId2"/>
          <a:stretch>
            <a:fillRect/>
          </a:stretch>
        </p:blipFill>
        <p:spPr>
          <a:xfrm>
            <a:off x="652058" y="294968"/>
            <a:ext cx="2945501" cy="5781368"/>
          </a:xfrm>
          <a:prstGeom prst="rect">
            <a:avLst/>
          </a:prstGeom>
        </p:spPr>
      </p:pic>
      <p:pic>
        <p:nvPicPr>
          <p:cNvPr id="5" name="Picture 4">
            <a:extLst>
              <a:ext uri="{FF2B5EF4-FFF2-40B4-BE49-F238E27FC236}">
                <a16:creationId xmlns:a16="http://schemas.microsoft.com/office/drawing/2014/main" id="{2E8C4523-BDC7-45F3-80D7-F4737E955257}"/>
              </a:ext>
            </a:extLst>
          </p:cNvPr>
          <p:cNvPicPr>
            <a:picLocks noChangeAspect="1"/>
          </p:cNvPicPr>
          <p:nvPr/>
        </p:nvPicPr>
        <p:blipFill>
          <a:blip r:embed="rId3"/>
          <a:stretch>
            <a:fillRect/>
          </a:stretch>
        </p:blipFill>
        <p:spPr>
          <a:xfrm>
            <a:off x="5385204" y="3612501"/>
            <a:ext cx="5944430" cy="3029373"/>
          </a:xfrm>
          <a:prstGeom prst="rect">
            <a:avLst/>
          </a:prstGeom>
        </p:spPr>
      </p:pic>
      <p:pic>
        <p:nvPicPr>
          <p:cNvPr id="7" name="Picture 6">
            <a:extLst>
              <a:ext uri="{FF2B5EF4-FFF2-40B4-BE49-F238E27FC236}">
                <a16:creationId xmlns:a16="http://schemas.microsoft.com/office/drawing/2014/main" id="{B5E454B8-5E87-4E5A-82B6-F7277F886F9B}"/>
              </a:ext>
            </a:extLst>
          </p:cNvPr>
          <p:cNvPicPr>
            <a:picLocks noChangeAspect="1"/>
          </p:cNvPicPr>
          <p:nvPr/>
        </p:nvPicPr>
        <p:blipFill>
          <a:blip r:embed="rId4"/>
          <a:stretch>
            <a:fillRect/>
          </a:stretch>
        </p:blipFill>
        <p:spPr>
          <a:xfrm>
            <a:off x="4711066" y="88306"/>
            <a:ext cx="5711128" cy="2969526"/>
          </a:xfrm>
          <a:prstGeom prst="rect">
            <a:avLst/>
          </a:prstGeom>
        </p:spPr>
      </p:pic>
      <p:sp>
        <p:nvSpPr>
          <p:cNvPr id="8" name="Arrow: Right 7">
            <a:extLst>
              <a:ext uri="{FF2B5EF4-FFF2-40B4-BE49-F238E27FC236}">
                <a16:creationId xmlns:a16="http://schemas.microsoft.com/office/drawing/2014/main" id="{D194BB40-1889-418F-8ECB-4446811C5644}"/>
              </a:ext>
            </a:extLst>
          </p:cNvPr>
          <p:cNvSpPr/>
          <p:nvPr/>
        </p:nvSpPr>
        <p:spPr>
          <a:xfrm rot="19864860">
            <a:off x="3982917" y="3173831"/>
            <a:ext cx="2936630" cy="877340"/>
          </a:xfrm>
          <a:prstGeom prst="rightArrow">
            <a:avLst/>
          </a:prstGeom>
          <a:solidFill>
            <a:srgbClr val="F3BC31"/>
          </a:solidFill>
          <a:ln>
            <a:solidFill>
              <a:srgbClr val="956D0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A82B1D40-60B4-45C1-845E-1FB85A99FFE6}"/>
              </a:ext>
            </a:extLst>
          </p:cNvPr>
          <p:cNvSpPr/>
          <p:nvPr/>
        </p:nvSpPr>
        <p:spPr>
          <a:xfrm rot="7869266">
            <a:off x="2129245" y="3816876"/>
            <a:ext cx="2936630" cy="877340"/>
          </a:xfrm>
          <a:prstGeom prst="rightArrow">
            <a:avLst/>
          </a:prstGeom>
          <a:solidFill>
            <a:srgbClr val="F3BC31"/>
          </a:solidFill>
          <a:ln>
            <a:solidFill>
              <a:srgbClr val="956D0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18BC7EE8-BF4F-437A-B4BF-3CB0CD4672BD}"/>
              </a:ext>
            </a:extLst>
          </p:cNvPr>
          <p:cNvSpPr/>
          <p:nvPr/>
        </p:nvSpPr>
        <p:spPr>
          <a:xfrm rot="1897990">
            <a:off x="2685998" y="3950423"/>
            <a:ext cx="2936630" cy="877340"/>
          </a:xfrm>
          <a:prstGeom prst="rightArrow">
            <a:avLst/>
          </a:prstGeom>
          <a:solidFill>
            <a:srgbClr val="F3BC31"/>
          </a:solidFill>
          <a:ln>
            <a:solidFill>
              <a:srgbClr val="956D0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4" name="Picture 3" descr="Logo&#10;&#10;Description automatically generated">
            <a:extLst>
              <a:ext uri="{FF2B5EF4-FFF2-40B4-BE49-F238E27FC236}">
                <a16:creationId xmlns:a16="http://schemas.microsoft.com/office/drawing/2014/main" id="{7E33162B-FB17-815A-D9DE-1C4DC59A8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6830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500"/>
                            </p:stCondLst>
                            <p:childTnLst>
                              <p:par>
                                <p:cTn id="15" presetID="2" presetClass="entr" presetSubtype="3"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par>
                          <p:cTn id="24" fill="hold">
                            <p:stCondLst>
                              <p:cond delay="500"/>
                            </p:stCondLst>
                            <p:childTnLst>
                              <p:par>
                                <p:cTn id="25" presetID="2" presetClass="entr" presetSubtype="9"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EFD03C-87AC-4CCC-A006-575DF98F2452}"/>
              </a:ext>
            </a:extLst>
          </p:cNvPr>
          <p:cNvSpPr txBox="1"/>
          <p:nvPr/>
        </p:nvSpPr>
        <p:spPr>
          <a:xfrm>
            <a:off x="496721" y="1171958"/>
            <a:ext cx="9788769" cy="3970318"/>
          </a:xfrm>
          <a:prstGeom prst="rect">
            <a:avLst/>
          </a:prstGeom>
          <a:noFill/>
        </p:spPr>
        <p:txBody>
          <a:bodyPr wrap="square">
            <a:spAutoFit/>
          </a:bodyPr>
          <a:lstStyle/>
          <a:p>
            <a:r>
              <a:rPr lang="en-GB" sz="2800">
                <a:solidFill>
                  <a:srgbClr val="0000FF"/>
                </a:solidFill>
                <a:latin typeface="Consolas" panose="020B0609020204030204" pitchFamily="49" charset="0"/>
              </a:rPr>
              <a:t>SELECT</a:t>
            </a:r>
            <a:r>
              <a:rPr lang="en-GB" sz="2800">
                <a:solidFill>
                  <a:srgbClr val="000000"/>
                </a:solidFill>
                <a:latin typeface="Consolas" panose="020B0609020204030204" pitchFamily="49" charset="0"/>
              </a:rPr>
              <a:t> </a:t>
            </a:r>
          </a:p>
          <a:p>
            <a:r>
              <a:rPr lang="en-US" sz="2800">
                <a:solidFill>
                  <a:srgbClr val="000000"/>
                </a:solidFill>
                <a:latin typeface="Consolas" panose="020B0609020204030204" pitchFamily="49" charset="0"/>
              </a:rPr>
              <a:t> </a:t>
            </a:r>
            <a:r>
              <a:rPr lang="en-US" sz="2800">
                <a:solidFill>
                  <a:srgbClr val="FF00FF"/>
                </a:solidFill>
                <a:latin typeface="Consolas" panose="020B0609020204030204" pitchFamily="49" charset="0"/>
              </a:rPr>
              <a:t>STRING_AGG</a:t>
            </a:r>
            <a:r>
              <a:rPr lang="en-US" sz="2800">
                <a:solidFill>
                  <a:srgbClr val="808080"/>
                </a:solidFill>
                <a:latin typeface="Consolas" panose="020B0609020204030204" pitchFamily="49" charset="0"/>
              </a:rPr>
              <a:t>(</a:t>
            </a:r>
          </a:p>
          <a:p>
            <a:r>
              <a:rPr lang="en-US" sz="2800">
                <a:solidFill>
                  <a:srgbClr val="808080"/>
                </a:solidFill>
                <a:latin typeface="Consolas" panose="020B0609020204030204" pitchFamily="49" charset="0"/>
              </a:rPr>
              <a:t>	</a:t>
            </a:r>
            <a:r>
              <a:rPr lang="en-US" sz="2800">
                <a:solidFill>
                  <a:srgbClr val="000000"/>
                </a:solidFill>
                <a:latin typeface="Consolas" panose="020B0609020204030204" pitchFamily="49" charset="0"/>
              </a:rPr>
              <a:t>C</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COLUMN_NAME</a:t>
            </a:r>
            <a:r>
              <a:rPr lang="en-US" sz="2800">
                <a:solidFill>
                  <a:srgbClr val="808080"/>
                </a:solidFill>
                <a:latin typeface="Consolas" panose="020B0609020204030204" pitchFamily="49" charset="0"/>
              </a:rPr>
              <a:t>,</a:t>
            </a:r>
          </a:p>
          <a:p>
            <a:r>
              <a:rPr lang="en-US" sz="2800">
                <a:solidFill>
                  <a:srgbClr val="808080"/>
                </a:solidFill>
                <a:latin typeface="Consolas" panose="020B0609020204030204" pitchFamily="49" charset="0"/>
              </a:rPr>
              <a:t>	</a:t>
            </a:r>
            <a:r>
              <a:rPr lang="en-US" sz="2800">
                <a:solidFill>
                  <a:srgbClr val="FF0000"/>
                </a:solidFill>
                <a:latin typeface="Consolas" panose="020B0609020204030204" pitchFamily="49" charset="0"/>
              </a:rPr>
              <a:t>', '</a:t>
            </a:r>
            <a:r>
              <a:rPr lang="en-GB" sz="2800">
                <a:solidFill>
                  <a:srgbClr val="000000"/>
                </a:solidFill>
                <a:latin typeface="Consolas" panose="020B0609020204030204" pitchFamily="49" charset="0"/>
              </a:rPr>
              <a:t> </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 </a:t>
            </a:r>
            <a:r>
              <a:rPr lang="en-GB" sz="2800">
                <a:solidFill>
                  <a:srgbClr val="0000FF"/>
                </a:solidFill>
                <a:latin typeface="Consolas" panose="020B0609020204030204" pitchFamily="49" charset="0"/>
              </a:rPr>
              <a:t>char</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13</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 </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 </a:t>
            </a:r>
            <a:r>
              <a:rPr lang="en-GB" sz="2800">
                <a:solidFill>
                  <a:srgbClr val="0000FF"/>
                </a:solidFill>
                <a:latin typeface="Consolas" panose="020B0609020204030204" pitchFamily="49" charset="0"/>
              </a:rPr>
              <a:t>char</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10</a:t>
            </a:r>
            <a:r>
              <a:rPr lang="en-GB" sz="2800">
                <a:solidFill>
                  <a:srgbClr val="808080"/>
                </a:solidFill>
                <a:latin typeface="Consolas" panose="020B0609020204030204" pitchFamily="49" charset="0"/>
              </a:rPr>
              <a:t>)</a:t>
            </a:r>
          </a:p>
          <a:p>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 </a:t>
            </a:r>
            <a:r>
              <a:rPr lang="en-US" sz="2800">
                <a:solidFill>
                  <a:srgbClr val="0000FF"/>
                </a:solidFill>
                <a:latin typeface="Consolas" panose="020B0609020204030204" pitchFamily="49" charset="0"/>
              </a:rPr>
              <a:t>AS</a:t>
            </a:r>
            <a:r>
              <a:rPr lang="en-US" sz="2800">
                <a:solidFill>
                  <a:srgbClr val="000000"/>
                </a:solidFill>
                <a:latin typeface="Consolas" panose="020B0609020204030204" pitchFamily="49" charset="0"/>
              </a:rPr>
              <a:t> </a:t>
            </a:r>
            <a:r>
              <a:rPr lang="en-US" sz="2800" err="1">
                <a:solidFill>
                  <a:srgbClr val="000000"/>
                </a:solidFill>
                <a:latin typeface="Consolas" panose="020B0609020204030204" pitchFamily="49" charset="0"/>
              </a:rPr>
              <a:t>ColumnList</a:t>
            </a:r>
            <a:endParaRPr lang="en-US" sz="2800">
              <a:solidFill>
                <a:srgbClr val="000000"/>
              </a:solidFill>
              <a:latin typeface="Consolas" panose="020B0609020204030204" pitchFamily="49" charset="0"/>
            </a:endParaRPr>
          </a:p>
          <a:p>
            <a:r>
              <a:rPr lang="en-US" sz="2800">
                <a:solidFill>
                  <a:srgbClr val="0000FF"/>
                </a:solidFill>
                <a:latin typeface="Consolas" panose="020B0609020204030204" pitchFamily="49" charset="0"/>
              </a:rPr>
              <a:t>FROM</a:t>
            </a:r>
            <a:r>
              <a:rPr lang="en-US" sz="2800">
                <a:solidFill>
                  <a:srgbClr val="000000"/>
                </a:solidFill>
                <a:latin typeface="Consolas" panose="020B0609020204030204" pitchFamily="49" charset="0"/>
              </a:rPr>
              <a:t> </a:t>
            </a:r>
            <a:r>
              <a:rPr lang="en-US" sz="2800">
                <a:solidFill>
                  <a:srgbClr val="00FF00"/>
                </a:solidFill>
                <a:latin typeface="Consolas" panose="020B0609020204030204" pitchFamily="49" charset="0"/>
              </a:rPr>
              <a:t>INFORMATION_SCHEMA</a:t>
            </a:r>
            <a:r>
              <a:rPr lang="en-US" sz="2800">
                <a:solidFill>
                  <a:srgbClr val="808080"/>
                </a:solidFill>
                <a:latin typeface="Consolas" panose="020B0609020204030204" pitchFamily="49" charset="0"/>
              </a:rPr>
              <a:t>.</a:t>
            </a:r>
            <a:r>
              <a:rPr lang="en-US" sz="2800">
                <a:solidFill>
                  <a:srgbClr val="00FF00"/>
                </a:solidFill>
                <a:latin typeface="Consolas" panose="020B0609020204030204" pitchFamily="49" charset="0"/>
              </a:rPr>
              <a:t>COLUMNS</a:t>
            </a:r>
            <a:r>
              <a:rPr lang="en-US" sz="2800">
                <a:solidFill>
                  <a:srgbClr val="000000"/>
                </a:solidFill>
                <a:latin typeface="Consolas" panose="020B0609020204030204" pitchFamily="49" charset="0"/>
              </a:rPr>
              <a:t> </a:t>
            </a:r>
            <a:r>
              <a:rPr lang="en-US" sz="2800">
                <a:solidFill>
                  <a:srgbClr val="0000FF"/>
                </a:solidFill>
                <a:latin typeface="Consolas" panose="020B0609020204030204" pitchFamily="49" charset="0"/>
              </a:rPr>
              <a:t>AS</a:t>
            </a:r>
            <a:r>
              <a:rPr lang="en-US" sz="2800">
                <a:solidFill>
                  <a:srgbClr val="000000"/>
                </a:solidFill>
                <a:latin typeface="Consolas" panose="020B0609020204030204" pitchFamily="49" charset="0"/>
              </a:rPr>
              <a:t> C</a:t>
            </a:r>
          </a:p>
          <a:p>
            <a:r>
              <a:rPr lang="en-GB" sz="2800">
                <a:solidFill>
                  <a:srgbClr val="0000FF"/>
                </a:solidFill>
                <a:latin typeface="Consolas" panose="020B0609020204030204" pitchFamily="49" charset="0"/>
              </a:rPr>
              <a:t>WHERE</a:t>
            </a:r>
            <a:r>
              <a:rPr lang="en-GB" sz="2800">
                <a:solidFill>
                  <a:srgbClr val="000000"/>
                </a:solidFill>
                <a:latin typeface="Consolas" panose="020B0609020204030204" pitchFamily="49" charset="0"/>
              </a:rPr>
              <a:t> </a:t>
            </a:r>
          </a:p>
          <a:p>
            <a:r>
              <a:rPr lang="en-GB" sz="2800">
                <a:solidFill>
                  <a:srgbClr val="000000"/>
                </a:solidFill>
                <a:latin typeface="Consolas" panose="020B0609020204030204" pitchFamily="49" charset="0"/>
              </a:rPr>
              <a:t>C</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TABLE_SCHEMA </a:t>
            </a:r>
            <a:r>
              <a:rPr lang="en-GB" sz="2800">
                <a:solidFill>
                  <a:srgbClr val="808080"/>
                </a:solidFill>
                <a:latin typeface="Consolas" panose="020B0609020204030204" pitchFamily="49" charset="0"/>
              </a:rPr>
              <a:t>=</a:t>
            </a:r>
            <a:r>
              <a:rPr lang="en-GB" sz="2800">
                <a:solidFill>
                  <a:srgbClr val="000000"/>
                </a:solidFill>
                <a:latin typeface="Consolas" panose="020B0609020204030204" pitchFamily="49" charset="0"/>
              </a:rPr>
              <a:t> </a:t>
            </a:r>
            <a:r>
              <a:rPr lang="en-GB" sz="2800">
                <a:solidFill>
                  <a:srgbClr val="FF0000"/>
                </a:solidFill>
                <a:latin typeface="Consolas" panose="020B0609020204030204" pitchFamily="49" charset="0"/>
              </a:rPr>
              <a:t>'Sales'</a:t>
            </a:r>
            <a:endParaRPr lang="en-GB" sz="2800">
              <a:solidFill>
                <a:srgbClr val="000000"/>
              </a:solidFill>
              <a:latin typeface="Consolas" panose="020B0609020204030204" pitchFamily="49" charset="0"/>
            </a:endParaRPr>
          </a:p>
          <a:p>
            <a:r>
              <a:rPr lang="en-US" sz="2800">
                <a:solidFill>
                  <a:srgbClr val="808080"/>
                </a:solidFill>
                <a:latin typeface="Consolas" panose="020B0609020204030204" pitchFamily="49" charset="0"/>
              </a:rPr>
              <a:t>AND</a:t>
            </a:r>
            <a:r>
              <a:rPr lang="en-US" sz="2800">
                <a:solidFill>
                  <a:srgbClr val="000000"/>
                </a:solidFill>
                <a:latin typeface="Consolas" panose="020B0609020204030204" pitchFamily="49" charset="0"/>
              </a:rPr>
              <a:t> C</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TABLE_NAME </a:t>
            </a:r>
            <a:r>
              <a:rPr lang="en-US" sz="2800">
                <a:solidFill>
                  <a:srgbClr val="808080"/>
                </a:solidFill>
                <a:latin typeface="Consolas" panose="020B0609020204030204" pitchFamily="49" charset="0"/>
              </a:rPr>
              <a:t>=</a:t>
            </a:r>
            <a:r>
              <a:rPr lang="en-US" sz="2800">
                <a:solidFill>
                  <a:srgbClr val="000000"/>
                </a:solidFill>
                <a:latin typeface="Consolas" panose="020B0609020204030204" pitchFamily="49" charset="0"/>
              </a:rPr>
              <a:t> </a:t>
            </a:r>
            <a:r>
              <a:rPr lang="en-US" sz="2800">
                <a:solidFill>
                  <a:srgbClr val="FF0000"/>
                </a:solidFill>
                <a:latin typeface="Consolas" panose="020B0609020204030204" pitchFamily="49" charset="0"/>
              </a:rPr>
              <a:t>'</a:t>
            </a:r>
            <a:r>
              <a:rPr lang="en-US" sz="2800" err="1">
                <a:solidFill>
                  <a:srgbClr val="FF0000"/>
                </a:solidFill>
                <a:latin typeface="Consolas" panose="020B0609020204030204" pitchFamily="49" charset="0"/>
              </a:rPr>
              <a:t>OrderLines</a:t>
            </a:r>
            <a:r>
              <a:rPr lang="en-US" sz="2800">
                <a:solidFill>
                  <a:srgbClr val="FF0000"/>
                </a:solidFill>
                <a:latin typeface="Consolas" panose="020B0609020204030204" pitchFamily="49" charset="0"/>
              </a:rPr>
              <a:t>'</a:t>
            </a:r>
            <a:endParaRPr lang="en-GB" sz="2800"/>
          </a:p>
        </p:txBody>
      </p:sp>
      <p:sp>
        <p:nvSpPr>
          <p:cNvPr id="6" name="TextBox 5">
            <a:extLst>
              <a:ext uri="{FF2B5EF4-FFF2-40B4-BE49-F238E27FC236}">
                <a16:creationId xmlns:a16="http://schemas.microsoft.com/office/drawing/2014/main" id="{0241CE6D-23FD-48CE-A18B-A2891706AD0C}"/>
              </a:ext>
            </a:extLst>
          </p:cNvPr>
          <p:cNvSpPr txBox="1"/>
          <p:nvPr/>
        </p:nvSpPr>
        <p:spPr>
          <a:xfrm>
            <a:off x="7694386" y="1161727"/>
            <a:ext cx="4336761"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2400" err="1">
                <a:solidFill>
                  <a:schemeClr val="bg2">
                    <a:lumMod val="75000"/>
                  </a:schemeClr>
                </a:solidFill>
              </a:rPr>
              <a:t>OrderLineID</a:t>
            </a:r>
            <a:r>
              <a:rPr lang="en-GB" sz="2400">
                <a:solidFill>
                  <a:schemeClr val="bg2">
                    <a:lumMod val="75000"/>
                  </a:schemeClr>
                </a:solidFill>
              </a:rPr>
              <a:t>, </a:t>
            </a:r>
          </a:p>
          <a:p>
            <a:r>
              <a:rPr lang="en-GB" sz="2400" err="1">
                <a:solidFill>
                  <a:schemeClr val="bg2">
                    <a:lumMod val="75000"/>
                  </a:schemeClr>
                </a:solidFill>
              </a:rPr>
              <a:t>OrderID</a:t>
            </a:r>
            <a:r>
              <a:rPr lang="en-GB" sz="2400">
                <a:solidFill>
                  <a:schemeClr val="bg2">
                    <a:lumMod val="75000"/>
                  </a:schemeClr>
                </a:solidFill>
              </a:rPr>
              <a:t>, </a:t>
            </a:r>
          </a:p>
          <a:p>
            <a:r>
              <a:rPr lang="en-GB" sz="2400" err="1">
                <a:solidFill>
                  <a:schemeClr val="bg2">
                    <a:lumMod val="75000"/>
                  </a:schemeClr>
                </a:solidFill>
              </a:rPr>
              <a:t>StockItemID</a:t>
            </a:r>
            <a:r>
              <a:rPr lang="en-GB" sz="2400">
                <a:solidFill>
                  <a:schemeClr val="bg2">
                    <a:lumMod val="75000"/>
                  </a:schemeClr>
                </a:solidFill>
              </a:rPr>
              <a:t>, </a:t>
            </a:r>
          </a:p>
          <a:p>
            <a:r>
              <a:rPr lang="en-GB" sz="2400">
                <a:solidFill>
                  <a:schemeClr val="bg2">
                    <a:lumMod val="75000"/>
                  </a:schemeClr>
                </a:solidFill>
              </a:rPr>
              <a:t>Description, </a:t>
            </a:r>
          </a:p>
          <a:p>
            <a:r>
              <a:rPr lang="en-GB" sz="2400" err="1">
                <a:solidFill>
                  <a:schemeClr val="bg2">
                    <a:lumMod val="75000"/>
                  </a:schemeClr>
                </a:solidFill>
              </a:rPr>
              <a:t>PackageTypeID</a:t>
            </a:r>
            <a:r>
              <a:rPr lang="en-GB" sz="2400">
                <a:solidFill>
                  <a:schemeClr val="bg2">
                    <a:lumMod val="75000"/>
                  </a:schemeClr>
                </a:solidFill>
              </a:rPr>
              <a:t>, </a:t>
            </a:r>
          </a:p>
          <a:p>
            <a:r>
              <a:rPr lang="en-GB" sz="2400">
                <a:solidFill>
                  <a:schemeClr val="bg2">
                    <a:lumMod val="75000"/>
                  </a:schemeClr>
                </a:solidFill>
              </a:rPr>
              <a:t>Quantity, </a:t>
            </a:r>
          </a:p>
          <a:p>
            <a:r>
              <a:rPr lang="en-GB" sz="2400" err="1">
                <a:solidFill>
                  <a:schemeClr val="bg2">
                    <a:lumMod val="75000"/>
                  </a:schemeClr>
                </a:solidFill>
              </a:rPr>
              <a:t>UnitPrice</a:t>
            </a:r>
            <a:r>
              <a:rPr lang="en-GB" sz="2400">
                <a:solidFill>
                  <a:schemeClr val="bg2">
                    <a:lumMod val="75000"/>
                  </a:schemeClr>
                </a:solidFill>
              </a:rPr>
              <a:t>, </a:t>
            </a:r>
          </a:p>
          <a:p>
            <a:r>
              <a:rPr lang="en-GB" sz="2400" err="1">
                <a:solidFill>
                  <a:schemeClr val="bg2">
                    <a:lumMod val="75000"/>
                  </a:schemeClr>
                </a:solidFill>
              </a:rPr>
              <a:t>TaxRate</a:t>
            </a:r>
            <a:r>
              <a:rPr lang="en-GB" sz="2400">
                <a:solidFill>
                  <a:schemeClr val="bg2">
                    <a:lumMod val="75000"/>
                  </a:schemeClr>
                </a:solidFill>
              </a:rPr>
              <a:t>, </a:t>
            </a:r>
          </a:p>
          <a:p>
            <a:r>
              <a:rPr lang="en-GB" sz="2400" err="1">
                <a:solidFill>
                  <a:schemeClr val="bg2">
                    <a:lumMod val="75000"/>
                  </a:schemeClr>
                </a:solidFill>
              </a:rPr>
              <a:t>PickedQuantity</a:t>
            </a:r>
            <a:r>
              <a:rPr lang="en-GB" sz="2400">
                <a:solidFill>
                  <a:schemeClr val="bg2">
                    <a:lumMod val="75000"/>
                  </a:schemeClr>
                </a:solidFill>
              </a:rPr>
              <a:t>, </a:t>
            </a:r>
          </a:p>
          <a:p>
            <a:r>
              <a:rPr lang="en-GB" sz="2400" err="1">
                <a:solidFill>
                  <a:schemeClr val="bg2">
                    <a:lumMod val="75000"/>
                  </a:schemeClr>
                </a:solidFill>
              </a:rPr>
              <a:t>PickingCompletedWhen</a:t>
            </a:r>
            <a:r>
              <a:rPr lang="en-GB" sz="2400">
                <a:solidFill>
                  <a:schemeClr val="bg2">
                    <a:lumMod val="75000"/>
                  </a:schemeClr>
                </a:solidFill>
              </a:rPr>
              <a:t>, </a:t>
            </a:r>
          </a:p>
          <a:p>
            <a:r>
              <a:rPr lang="en-GB" sz="2400" err="1">
                <a:solidFill>
                  <a:schemeClr val="bg2">
                    <a:lumMod val="75000"/>
                  </a:schemeClr>
                </a:solidFill>
              </a:rPr>
              <a:t>LastEditedBy</a:t>
            </a:r>
            <a:r>
              <a:rPr lang="en-GB" sz="2400">
                <a:solidFill>
                  <a:schemeClr val="bg2">
                    <a:lumMod val="75000"/>
                  </a:schemeClr>
                </a:solidFill>
              </a:rPr>
              <a:t>, </a:t>
            </a:r>
          </a:p>
          <a:p>
            <a:r>
              <a:rPr lang="en-GB" sz="2400" err="1">
                <a:solidFill>
                  <a:schemeClr val="bg2">
                    <a:lumMod val="75000"/>
                  </a:schemeClr>
                </a:solidFill>
              </a:rPr>
              <a:t>LastEditedWhen</a:t>
            </a:r>
            <a:endParaRPr lang="en-GB" sz="2400">
              <a:solidFill>
                <a:schemeClr val="bg2">
                  <a:lumMod val="75000"/>
                </a:schemeClr>
              </a:solidFill>
            </a:endParaRPr>
          </a:p>
        </p:txBody>
      </p:sp>
      <p:pic>
        <p:nvPicPr>
          <p:cNvPr id="5" name="Picture 4" descr="Logo&#10;&#10;Description automatically generated">
            <a:extLst>
              <a:ext uri="{FF2B5EF4-FFF2-40B4-BE49-F238E27FC236}">
                <a16:creationId xmlns:a16="http://schemas.microsoft.com/office/drawing/2014/main" id="{28A84E7E-6ADF-15CB-DF9C-47E3D239F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93053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EFD03C-87AC-4CCC-A006-575DF98F2452}"/>
              </a:ext>
            </a:extLst>
          </p:cNvPr>
          <p:cNvSpPr txBox="1"/>
          <p:nvPr/>
        </p:nvSpPr>
        <p:spPr>
          <a:xfrm>
            <a:off x="458266" y="1125665"/>
            <a:ext cx="10992598" cy="4893647"/>
          </a:xfrm>
          <a:prstGeom prst="rect">
            <a:avLst/>
          </a:prstGeom>
          <a:noFill/>
        </p:spPr>
        <p:txBody>
          <a:bodyPr wrap="square">
            <a:spAutoFit/>
          </a:bodyPr>
          <a:lstStyle/>
          <a:p>
            <a:r>
              <a:rPr lang="en-US" sz="2400">
                <a:solidFill>
                  <a:srgbClr val="0000FF"/>
                </a:solidFill>
                <a:latin typeface="Consolas" panose="020B0609020204030204" pitchFamily="49" charset="0"/>
              </a:rPr>
              <a:t>SELECT</a:t>
            </a:r>
            <a:r>
              <a:rPr lang="en-US" sz="2400">
                <a:solidFill>
                  <a:srgbClr val="000000"/>
                </a:solidFill>
                <a:latin typeface="Consolas" panose="020B0609020204030204" pitchFamily="49" charset="0"/>
              </a:rPr>
              <a:t> TABLE_SCHEMA</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TABLE_NAME</a:t>
            </a:r>
            <a:r>
              <a:rPr lang="en-US" sz="2400">
                <a:solidFill>
                  <a:srgbClr val="808080"/>
                </a:solidFill>
                <a:latin typeface="Consolas" panose="020B0609020204030204" pitchFamily="49" charset="0"/>
              </a:rPr>
              <a:t>,</a:t>
            </a:r>
            <a:endParaRPr lang="en-US" sz="2400">
              <a:solidFill>
                <a:srgbClr val="000000"/>
              </a:solidFill>
              <a:latin typeface="Consolas" panose="020B0609020204030204" pitchFamily="49" charset="0"/>
            </a:endParaRPr>
          </a:p>
          <a:p>
            <a:r>
              <a:rPr lang="en-GB" sz="2400">
                <a:solidFill>
                  <a:srgbClr val="FF0000"/>
                </a:solidFill>
                <a:latin typeface="Consolas" panose="020B0609020204030204" pitchFamily="49" charset="0"/>
              </a:rPr>
              <a:t>'</a:t>
            </a:r>
            <a:endParaRPr lang="en-GB" sz="2400">
              <a:solidFill>
                <a:srgbClr val="000000"/>
              </a:solidFill>
              <a:latin typeface="Consolas" panose="020B0609020204030204" pitchFamily="49" charset="0"/>
            </a:endParaRPr>
          </a:p>
          <a:p>
            <a:r>
              <a:rPr lang="en-GB" sz="2400">
                <a:solidFill>
                  <a:srgbClr val="FF0000"/>
                </a:solidFill>
                <a:latin typeface="Consolas" panose="020B0609020204030204" pitchFamily="49" charset="0"/>
              </a:rPr>
              <a:t>SELECT </a:t>
            </a:r>
            <a:endParaRPr lang="en-GB" sz="2400">
              <a:solidFill>
                <a:srgbClr val="000000"/>
              </a:solidFill>
              <a:latin typeface="Consolas" panose="020B0609020204030204" pitchFamily="49" charset="0"/>
            </a:endParaRPr>
          </a:p>
          <a:p>
            <a:r>
              <a:rPr lang="en-US" sz="2400">
                <a:solidFill>
                  <a:srgbClr val="FF0000"/>
                </a:solidFill>
                <a:latin typeface="Consolas" panose="020B0609020204030204" pitchFamily="49" charset="0"/>
              </a:rPr>
              <a:t>'</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p>
          <a:p>
            <a:r>
              <a:rPr lang="en-US" sz="2400">
                <a:solidFill>
                  <a:srgbClr val="000000"/>
                </a:solidFill>
                <a:latin typeface="Consolas" panose="020B0609020204030204" pitchFamily="49" charset="0"/>
              </a:rPr>
              <a:t>	</a:t>
            </a:r>
            <a:r>
              <a:rPr lang="en-US" sz="2400">
                <a:solidFill>
                  <a:srgbClr val="FF00FF"/>
                </a:solidFill>
                <a:latin typeface="Consolas" panose="020B0609020204030204" pitchFamily="49" charset="0"/>
              </a:rPr>
              <a:t>STRING_AGG</a:t>
            </a:r>
            <a:r>
              <a:rPr lang="en-US" sz="2400">
                <a:solidFill>
                  <a:srgbClr val="808080"/>
                </a:solidFill>
                <a:latin typeface="Consolas" panose="020B0609020204030204" pitchFamily="49" charset="0"/>
              </a:rPr>
              <a:t>(</a:t>
            </a:r>
          </a:p>
          <a:p>
            <a:r>
              <a:rPr lang="en-US" sz="2400">
                <a:solidFill>
                  <a:srgbClr val="808080"/>
                </a:solidFill>
                <a:latin typeface="Consolas" panose="020B0609020204030204" pitchFamily="49" charset="0"/>
              </a:rPr>
              <a:t>		</a:t>
            </a:r>
            <a:r>
              <a:rPr lang="en-US" sz="2400">
                <a:solidFill>
                  <a:srgbClr val="FF00FF"/>
                </a:solidFill>
                <a:latin typeface="Consolas" panose="020B0609020204030204" pitchFamily="49" charset="0"/>
              </a:rPr>
              <a:t>QUOTENAME</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C</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COLUMN_NAME</a:t>
            </a:r>
            <a:r>
              <a:rPr lang="en-US" sz="2400">
                <a:solidFill>
                  <a:srgbClr val="808080"/>
                </a:solidFill>
                <a:latin typeface="Consolas" panose="020B0609020204030204" pitchFamily="49" charset="0"/>
              </a:rPr>
              <a:t>),</a:t>
            </a:r>
          </a:p>
          <a:p>
            <a:r>
              <a:rPr lang="en-US" sz="2400">
                <a:solidFill>
                  <a:srgbClr val="808080"/>
                </a:solidFill>
                <a:latin typeface="Consolas" panose="020B0609020204030204" pitchFamily="49" charset="0"/>
              </a:rPr>
              <a:t>		</a:t>
            </a:r>
            <a:r>
              <a:rPr lang="en-US" sz="2400">
                <a:solidFill>
                  <a:srgbClr val="FF0000"/>
                </a:solidFill>
                <a:latin typeface="Consolas" panose="020B0609020204030204" pitchFamily="49" charset="0"/>
              </a:rPr>
              <a:t>', '</a:t>
            </a:r>
            <a:r>
              <a:rPr lang="en-US" sz="2400">
                <a:solidFill>
                  <a:srgbClr val="000000"/>
                </a:solidFill>
                <a:latin typeface="Consolas" panose="020B0609020204030204" pitchFamily="49" charset="0"/>
              </a:rPr>
              <a:t> </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char</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13</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char</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10</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char</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9</a:t>
            </a:r>
            <a:r>
              <a:rPr lang="en-US" sz="2400">
                <a:solidFill>
                  <a:srgbClr val="808080"/>
                </a:solidFill>
                <a:latin typeface="Consolas" panose="020B0609020204030204" pitchFamily="49" charset="0"/>
              </a:rPr>
              <a:t>)</a:t>
            </a:r>
          </a:p>
          <a:p>
            <a:r>
              <a:rPr lang="en-US" sz="2400">
                <a:solidFill>
                  <a:srgbClr val="808080"/>
                </a:solidFill>
                <a:latin typeface="Consolas" panose="020B0609020204030204" pitchFamily="49" charset="0"/>
              </a:rPr>
              <a:t>	) </a:t>
            </a:r>
            <a:r>
              <a:rPr lang="en-US" sz="2400">
                <a:solidFill>
                  <a:srgbClr val="0000FF"/>
                </a:solidFill>
                <a:latin typeface="Consolas" panose="020B0609020204030204" pitchFamily="49" charset="0"/>
              </a:rPr>
              <a:t>WITHIN</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GROUP </a:t>
            </a:r>
            <a:r>
              <a:rPr lang="en-US" sz="2400">
                <a:solidFill>
                  <a:srgbClr val="808080"/>
                </a:solidFill>
                <a:latin typeface="Consolas" panose="020B0609020204030204" pitchFamily="49" charset="0"/>
              </a:rPr>
              <a:t>(</a:t>
            </a:r>
            <a:r>
              <a:rPr lang="en-US" sz="2400">
                <a:solidFill>
                  <a:srgbClr val="0000FF"/>
                </a:solidFill>
                <a:latin typeface="Consolas" panose="020B0609020204030204" pitchFamily="49" charset="0"/>
              </a:rPr>
              <a:t>ORDER</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BY</a:t>
            </a:r>
            <a:r>
              <a:rPr lang="en-US" sz="2400">
                <a:solidFill>
                  <a:srgbClr val="000000"/>
                </a:solidFill>
                <a:latin typeface="Consolas" panose="020B0609020204030204" pitchFamily="49" charset="0"/>
              </a:rPr>
              <a:t> C</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ORDINAL_POSITION</a:t>
            </a:r>
            <a:r>
              <a:rPr lang="en-US" sz="2400">
                <a:solidFill>
                  <a:srgbClr val="808080"/>
                </a:solidFill>
                <a:latin typeface="Consolas" panose="020B0609020204030204" pitchFamily="49" charset="0"/>
              </a:rPr>
              <a:t>)</a:t>
            </a:r>
          </a:p>
          <a:p>
            <a:r>
              <a:rPr lang="en-US" sz="2400">
                <a:solidFill>
                  <a:srgbClr val="808080"/>
                </a:solidFill>
                <a:latin typeface="Consolas" panose="020B0609020204030204" pitchFamily="49" charset="0"/>
              </a:rPr>
              <a:t>+</a:t>
            </a:r>
            <a:r>
              <a:rPr lang="en-US" sz="2400">
                <a:solidFill>
                  <a:srgbClr val="FF0000"/>
                </a:solidFill>
                <a:latin typeface="Consolas" panose="020B0609020204030204" pitchFamily="49" charset="0"/>
              </a:rPr>
              <a:t>'</a:t>
            </a:r>
            <a:endParaRPr lang="en-US" sz="2400">
              <a:solidFill>
                <a:srgbClr val="000000"/>
              </a:solidFill>
              <a:latin typeface="Consolas" panose="020B0609020204030204" pitchFamily="49" charset="0"/>
            </a:endParaRPr>
          </a:p>
          <a:p>
            <a:r>
              <a:rPr lang="en-US" sz="2400">
                <a:solidFill>
                  <a:srgbClr val="FF0000"/>
                </a:solidFill>
                <a:latin typeface="Consolas" panose="020B0609020204030204" pitchFamily="49" charset="0"/>
              </a:rPr>
              <a:t>FROM '</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TABLE_SCHEMA </a:t>
            </a:r>
            <a:r>
              <a:rPr lang="en-US" sz="2400">
                <a:solidFill>
                  <a:srgbClr val="808080"/>
                </a:solidFill>
                <a:latin typeface="Consolas" panose="020B0609020204030204" pitchFamily="49" charset="0"/>
              </a:rPr>
              <a:t>+</a:t>
            </a:r>
            <a:r>
              <a:rPr lang="en-US" sz="2400">
                <a:solidFill>
                  <a:srgbClr val="FF0000"/>
                </a:solidFill>
                <a:latin typeface="Consolas" panose="020B0609020204030204" pitchFamily="49" charset="0"/>
              </a:rPr>
              <a:t>'.'</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TABLE_NAME</a:t>
            </a:r>
          </a:p>
          <a:p>
            <a:r>
              <a:rPr lang="en-GB" sz="2400">
                <a:solidFill>
                  <a:srgbClr val="0000FF"/>
                </a:solidFill>
                <a:latin typeface="Consolas" panose="020B0609020204030204" pitchFamily="49" charset="0"/>
              </a:rPr>
              <a:t>AS</a:t>
            </a:r>
            <a:r>
              <a:rPr lang="en-GB" sz="2400">
                <a:solidFill>
                  <a:srgbClr val="000000"/>
                </a:solidFill>
                <a:latin typeface="Consolas" panose="020B0609020204030204" pitchFamily="49" charset="0"/>
              </a:rPr>
              <a:t> </a:t>
            </a:r>
            <a:r>
              <a:rPr lang="en-GB" sz="2400" err="1">
                <a:solidFill>
                  <a:srgbClr val="000000"/>
                </a:solidFill>
                <a:latin typeface="Consolas" panose="020B0609020204030204" pitchFamily="49" charset="0"/>
              </a:rPr>
              <a:t>SelectStatement</a:t>
            </a:r>
            <a:endParaRPr lang="en-GB" sz="2400">
              <a:solidFill>
                <a:srgbClr val="000000"/>
              </a:solidFill>
              <a:latin typeface="Consolas" panose="020B0609020204030204" pitchFamily="49" charset="0"/>
            </a:endParaRPr>
          </a:p>
          <a:p>
            <a:r>
              <a:rPr lang="en-US" sz="2400">
                <a:solidFill>
                  <a:srgbClr val="0000FF"/>
                </a:solidFill>
                <a:latin typeface="Consolas" panose="020B0609020204030204" pitchFamily="49" charset="0"/>
              </a:rPr>
              <a:t>FROM</a:t>
            </a:r>
            <a:r>
              <a:rPr lang="en-US" sz="2400">
                <a:solidFill>
                  <a:srgbClr val="000000"/>
                </a:solidFill>
                <a:latin typeface="Consolas" panose="020B0609020204030204" pitchFamily="49" charset="0"/>
              </a:rPr>
              <a:t> </a:t>
            </a:r>
            <a:r>
              <a:rPr lang="en-US" sz="2400">
                <a:solidFill>
                  <a:srgbClr val="00FF00"/>
                </a:solidFill>
                <a:latin typeface="Consolas" panose="020B0609020204030204" pitchFamily="49" charset="0"/>
              </a:rPr>
              <a:t>INFORMATION_SCHEMA</a:t>
            </a:r>
            <a:r>
              <a:rPr lang="en-US" sz="2400">
                <a:solidFill>
                  <a:srgbClr val="808080"/>
                </a:solidFill>
                <a:latin typeface="Consolas" panose="020B0609020204030204" pitchFamily="49" charset="0"/>
              </a:rPr>
              <a:t>.</a:t>
            </a:r>
            <a:r>
              <a:rPr lang="en-US" sz="2400">
                <a:solidFill>
                  <a:srgbClr val="00FF00"/>
                </a:solidFill>
                <a:latin typeface="Consolas" panose="020B0609020204030204" pitchFamily="49" charset="0"/>
              </a:rPr>
              <a:t>COLUMNS</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AS</a:t>
            </a:r>
            <a:r>
              <a:rPr lang="en-US" sz="2400">
                <a:solidFill>
                  <a:srgbClr val="000000"/>
                </a:solidFill>
                <a:latin typeface="Consolas" panose="020B0609020204030204" pitchFamily="49" charset="0"/>
              </a:rPr>
              <a:t> C</a:t>
            </a:r>
          </a:p>
          <a:p>
            <a:r>
              <a:rPr lang="en-US" sz="2400">
                <a:solidFill>
                  <a:srgbClr val="0000FF"/>
                </a:solidFill>
                <a:latin typeface="Consolas" panose="020B0609020204030204" pitchFamily="49" charset="0"/>
              </a:rPr>
              <a:t>GROUP</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BY</a:t>
            </a:r>
            <a:r>
              <a:rPr lang="en-US" sz="2400">
                <a:solidFill>
                  <a:srgbClr val="000000"/>
                </a:solidFill>
                <a:latin typeface="Consolas" panose="020B0609020204030204" pitchFamily="49" charset="0"/>
              </a:rPr>
              <a:t> TABLE_SCHEMA</a:t>
            </a:r>
            <a:r>
              <a:rPr lang="en-US" sz="2400">
                <a:solidFill>
                  <a:srgbClr val="808080"/>
                </a:solidFill>
                <a:latin typeface="Consolas" panose="020B0609020204030204" pitchFamily="49" charset="0"/>
              </a:rPr>
              <a:t>,</a:t>
            </a:r>
            <a:r>
              <a:rPr lang="en-US" sz="2400">
                <a:solidFill>
                  <a:srgbClr val="000000"/>
                </a:solidFill>
                <a:latin typeface="Consolas" panose="020B0609020204030204" pitchFamily="49" charset="0"/>
              </a:rPr>
              <a:t> TABLE_NAME </a:t>
            </a:r>
            <a:endParaRPr lang="en-GB" sz="2400"/>
          </a:p>
        </p:txBody>
      </p:sp>
      <p:pic>
        <p:nvPicPr>
          <p:cNvPr id="5" name="Picture 4" descr="Logo&#10;&#10;Description automatically generated">
            <a:extLst>
              <a:ext uri="{FF2B5EF4-FFF2-40B4-BE49-F238E27FC236}">
                <a16:creationId xmlns:a16="http://schemas.microsoft.com/office/drawing/2014/main" id="{1A31146A-1527-5B72-2C1C-7421C6BF6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2228640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71E18-8AD1-8304-46B9-C8962AEC8BBA}"/>
              </a:ext>
            </a:extLst>
          </p:cNvPr>
          <p:cNvSpPr txBox="1"/>
          <p:nvPr/>
        </p:nvSpPr>
        <p:spPr>
          <a:xfrm>
            <a:off x="3267563" y="1215240"/>
            <a:ext cx="6097464" cy="5262979"/>
          </a:xfrm>
          <a:prstGeom prst="rect">
            <a:avLst/>
          </a:prstGeom>
          <a:noFill/>
        </p:spPr>
        <p:txBody>
          <a:bodyPr wrap="square">
            <a:spAutoFit/>
          </a:bodyPr>
          <a:lstStyle/>
          <a:p>
            <a:r>
              <a:rPr lang="en-GB" sz="2400">
                <a:solidFill>
                  <a:srgbClr val="0000FF"/>
                </a:solidFill>
                <a:latin typeface="Consolas" panose="020B0609020204030204" pitchFamily="49" charset="0"/>
              </a:rPr>
              <a:t>SELECT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OrderLineID</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OrderID</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StockItemID</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[Description]</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PackageTypeID</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[Quantity]</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UnitPrice</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TaxRate</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PickedQuantity</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PickingCompletedWhen</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LastEditedBy</a:t>
            </a:r>
            <a:r>
              <a:rPr lang="en-GB" sz="2400">
                <a:solidFill>
                  <a:srgbClr val="000000"/>
                </a:solidFill>
                <a:latin typeface="Consolas" panose="020B0609020204030204" pitchFamily="49" charset="0"/>
              </a:rPr>
              <a:t>]</a:t>
            </a:r>
            <a:r>
              <a:rPr lang="en-GB" sz="2400">
                <a:solidFill>
                  <a:srgbClr val="808080"/>
                </a:solidFill>
                <a:latin typeface="Consolas" panose="020B0609020204030204" pitchFamily="49" charset="0"/>
              </a:rPr>
              <a:t>,</a:t>
            </a:r>
            <a:r>
              <a:rPr lang="en-GB" sz="2400">
                <a:solidFill>
                  <a:srgbClr val="000000"/>
                </a:solidFill>
                <a:latin typeface="Consolas" panose="020B0609020204030204" pitchFamily="49" charset="0"/>
              </a:rPr>
              <a:t> </a:t>
            </a:r>
          </a:p>
          <a:p>
            <a:pPr lvl="1"/>
            <a:r>
              <a:rPr lang="en-GB" sz="2400">
                <a:solidFill>
                  <a:srgbClr val="000000"/>
                </a:solidFill>
                <a:latin typeface="Consolas" panose="020B0609020204030204" pitchFamily="49" charset="0"/>
              </a:rPr>
              <a:t>[</a:t>
            </a:r>
            <a:r>
              <a:rPr lang="en-GB" sz="2400" err="1">
                <a:solidFill>
                  <a:srgbClr val="000000"/>
                </a:solidFill>
                <a:latin typeface="Consolas" panose="020B0609020204030204" pitchFamily="49" charset="0"/>
              </a:rPr>
              <a:t>LastEditedWhen</a:t>
            </a:r>
            <a:r>
              <a:rPr lang="en-GB" sz="2400">
                <a:solidFill>
                  <a:srgbClr val="000000"/>
                </a:solidFill>
                <a:latin typeface="Consolas" panose="020B0609020204030204" pitchFamily="49" charset="0"/>
              </a:rPr>
              <a:t>]</a:t>
            </a:r>
          </a:p>
          <a:p>
            <a:r>
              <a:rPr lang="en-GB" sz="2400">
                <a:solidFill>
                  <a:srgbClr val="0000FF"/>
                </a:solidFill>
                <a:latin typeface="Consolas" panose="020B0609020204030204" pitchFamily="49" charset="0"/>
              </a:rPr>
              <a:t>FROM</a:t>
            </a:r>
            <a:r>
              <a:rPr lang="en-GB" sz="2400">
                <a:solidFill>
                  <a:srgbClr val="000000"/>
                </a:solidFill>
                <a:latin typeface="Consolas" panose="020B0609020204030204" pitchFamily="49" charset="0"/>
              </a:rPr>
              <a:t> </a:t>
            </a:r>
            <a:r>
              <a:rPr lang="en-GB" sz="2400" err="1">
                <a:solidFill>
                  <a:srgbClr val="000000"/>
                </a:solidFill>
                <a:latin typeface="Consolas" panose="020B0609020204030204" pitchFamily="49" charset="0"/>
              </a:rPr>
              <a:t>Sales</a:t>
            </a:r>
            <a:r>
              <a:rPr lang="en-GB" sz="2400" err="1">
                <a:solidFill>
                  <a:srgbClr val="808080"/>
                </a:solidFill>
                <a:latin typeface="Consolas" panose="020B0609020204030204" pitchFamily="49" charset="0"/>
              </a:rPr>
              <a:t>.</a:t>
            </a:r>
            <a:r>
              <a:rPr lang="en-GB" sz="2400" err="1">
                <a:solidFill>
                  <a:srgbClr val="000000"/>
                </a:solidFill>
                <a:latin typeface="Consolas" panose="020B0609020204030204" pitchFamily="49" charset="0"/>
              </a:rPr>
              <a:t>OrderLines</a:t>
            </a:r>
            <a:endParaRPr lang="en-GB" sz="2400"/>
          </a:p>
        </p:txBody>
      </p:sp>
      <p:pic>
        <p:nvPicPr>
          <p:cNvPr id="5" name="Picture 4" descr="Logo&#10;&#10;Description automatically generated">
            <a:extLst>
              <a:ext uri="{FF2B5EF4-FFF2-40B4-BE49-F238E27FC236}">
                <a16:creationId xmlns:a16="http://schemas.microsoft.com/office/drawing/2014/main" id="{1C28C29B-68CA-8058-0DD7-2F82D5DB6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87112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A7140-7B43-4007-8B54-253D61244648}"/>
              </a:ext>
            </a:extLst>
          </p:cNvPr>
          <p:cNvSpPr txBox="1"/>
          <p:nvPr/>
        </p:nvSpPr>
        <p:spPr>
          <a:xfrm>
            <a:off x="1957100" y="3075057"/>
            <a:ext cx="4098470" cy="707886"/>
          </a:xfrm>
          <a:prstGeom prst="rect">
            <a:avLst/>
          </a:prstGeom>
          <a:noFill/>
        </p:spPr>
        <p:txBody>
          <a:bodyPr wrap="square">
            <a:spAutoFit/>
          </a:bodyPr>
          <a:lstStyle/>
          <a:p>
            <a:r>
              <a:rPr lang="en-GB" sz="4000">
                <a:solidFill>
                  <a:srgbClr val="000000"/>
                </a:solidFill>
                <a:latin typeface="Consolas" panose="020B0609020204030204" pitchFamily="49" charset="0"/>
              </a:rPr>
              <a:t>COLUMN_NAME</a:t>
            </a:r>
            <a:endParaRPr lang="en-GB" sz="4000"/>
          </a:p>
        </p:txBody>
      </p:sp>
      <p:pic>
        <p:nvPicPr>
          <p:cNvPr id="3" name="Picture 2" descr="Logo&#10;&#10;Description automatically generated">
            <a:extLst>
              <a:ext uri="{FF2B5EF4-FFF2-40B4-BE49-F238E27FC236}">
                <a16:creationId xmlns:a16="http://schemas.microsoft.com/office/drawing/2014/main" id="{FF1C460A-5AEE-B759-505D-599E0238B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64687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A7140-7B43-4007-8B54-253D61244648}"/>
              </a:ext>
            </a:extLst>
          </p:cNvPr>
          <p:cNvSpPr txBox="1"/>
          <p:nvPr/>
        </p:nvSpPr>
        <p:spPr>
          <a:xfrm>
            <a:off x="1957100" y="3075057"/>
            <a:ext cx="4098470" cy="707886"/>
          </a:xfrm>
          <a:prstGeom prst="rect">
            <a:avLst/>
          </a:prstGeom>
          <a:noFill/>
        </p:spPr>
        <p:txBody>
          <a:bodyPr wrap="square">
            <a:spAutoFit/>
          </a:bodyPr>
          <a:lstStyle/>
          <a:p>
            <a:r>
              <a:rPr lang="en-GB" sz="4000">
                <a:solidFill>
                  <a:srgbClr val="000000"/>
                </a:solidFill>
                <a:latin typeface="Consolas" panose="020B0609020204030204" pitchFamily="49" charset="0"/>
              </a:rPr>
              <a:t>COLUMN_NAME</a:t>
            </a:r>
            <a:endParaRPr lang="en-GB" sz="4000"/>
          </a:p>
        </p:txBody>
      </p:sp>
      <p:sp>
        <p:nvSpPr>
          <p:cNvPr id="11" name="TextBox 10">
            <a:extLst>
              <a:ext uri="{FF2B5EF4-FFF2-40B4-BE49-F238E27FC236}">
                <a16:creationId xmlns:a16="http://schemas.microsoft.com/office/drawing/2014/main" id="{ADD90508-09AF-49BE-8CEA-20B9AA3FE8CA}"/>
              </a:ext>
            </a:extLst>
          </p:cNvPr>
          <p:cNvSpPr txBox="1"/>
          <p:nvPr/>
        </p:nvSpPr>
        <p:spPr>
          <a:xfrm>
            <a:off x="0" y="3075057"/>
            <a:ext cx="11961845" cy="707886"/>
          </a:xfrm>
          <a:prstGeom prst="rect">
            <a:avLst/>
          </a:prstGeom>
          <a:noFill/>
        </p:spPr>
        <p:txBody>
          <a:bodyPr wrap="square">
            <a:spAutoFit/>
          </a:bodyPr>
          <a:lstStyle/>
          <a:p>
            <a:r>
              <a:rPr lang="en-US" sz="4000">
                <a:solidFill>
                  <a:srgbClr val="FF0000"/>
                </a:solidFill>
                <a:latin typeface="Consolas" panose="020B0609020204030204" pitchFamily="49" charset="0"/>
              </a:rPr>
              <a:t>'MIN('</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r>
              <a:rPr lang="en-US" sz="4000">
                <a:solidFill>
                  <a:srgbClr val="808080"/>
                </a:solidFill>
                <a:latin typeface="Consolas" panose="020B0609020204030204" pitchFamily="49" charset="0"/>
              </a:rPr>
              <a:t>+</a:t>
            </a:r>
            <a:r>
              <a:rPr lang="en-US" sz="4000">
                <a:solidFill>
                  <a:srgbClr val="FF0000"/>
                </a:solidFill>
                <a:latin typeface="Consolas" panose="020B0609020204030204" pitchFamily="49" charset="0"/>
              </a:rPr>
              <a:t>') AS MIN_'</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endParaRPr lang="en-GB" sz="4000"/>
          </a:p>
        </p:txBody>
      </p:sp>
      <p:pic>
        <p:nvPicPr>
          <p:cNvPr id="4" name="Picture 3" descr="Logo&#10;&#10;Description automatically generated">
            <a:extLst>
              <a:ext uri="{FF2B5EF4-FFF2-40B4-BE49-F238E27FC236}">
                <a16:creationId xmlns:a16="http://schemas.microsoft.com/office/drawing/2014/main" id="{FC9DC51F-B97E-FD23-8803-8BF309792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55880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FF4F2F06-74CB-3863-2210-0250AFD82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833900" y="4648719"/>
            <a:ext cx="1201835" cy="1310825"/>
          </a:xfrm>
          <a:prstGeom prst="rect">
            <a:avLst/>
          </a:prstGeom>
        </p:spPr>
      </p:pic>
      <p:pic>
        <p:nvPicPr>
          <p:cNvPr id="5" name="Picture 4" descr="Icon&#10;&#10;Description automatically generated">
            <a:extLst>
              <a:ext uri="{FF2B5EF4-FFF2-40B4-BE49-F238E27FC236}">
                <a16:creationId xmlns:a16="http://schemas.microsoft.com/office/drawing/2014/main" id="{E83B327E-AF78-D8E1-FDC2-603A86756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066" y="4648718"/>
            <a:ext cx="954162" cy="1310825"/>
          </a:xfrm>
          <a:prstGeom prst="rect">
            <a:avLst/>
          </a:prstGeom>
        </p:spPr>
      </p:pic>
      <p:pic>
        <p:nvPicPr>
          <p:cNvPr id="6" name="Picture 5" descr="Logo&#10;&#10;Description automatically generated">
            <a:extLst>
              <a:ext uri="{FF2B5EF4-FFF2-40B4-BE49-F238E27FC236}">
                <a16:creationId xmlns:a16="http://schemas.microsoft.com/office/drawing/2014/main" id="{EA9A6013-F1B4-0430-9C52-4881FBFAE8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604395" y="4648717"/>
            <a:ext cx="993704" cy="1307936"/>
          </a:xfrm>
          <a:prstGeom prst="rect">
            <a:avLst/>
          </a:prstGeom>
        </p:spPr>
      </p:pic>
      <p:pic>
        <p:nvPicPr>
          <p:cNvPr id="7" name="Picture 6" descr="Logo&#10;&#10;Description automatically generated">
            <a:extLst>
              <a:ext uri="{FF2B5EF4-FFF2-40B4-BE49-F238E27FC236}">
                <a16:creationId xmlns:a16="http://schemas.microsoft.com/office/drawing/2014/main" id="{F43E6642-73E4-AC2F-AB18-CC5392107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438169" y="4648717"/>
            <a:ext cx="1124759" cy="1310826"/>
          </a:xfrm>
          <a:prstGeom prst="rect">
            <a:avLst/>
          </a:prstGeom>
        </p:spPr>
      </p:pic>
      <p:pic>
        <p:nvPicPr>
          <p:cNvPr id="8" name="Picture 7" descr="Icon&#10;&#10;Description automatically generated">
            <a:extLst>
              <a:ext uri="{FF2B5EF4-FFF2-40B4-BE49-F238E27FC236}">
                <a16:creationId xmlns:a16="http://schemas.microsoft.com/office/drawing/2014/main" id="{859F550C-1814-D9C9-2D90-D8BC882BF2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562928" y="4447506"/>
            <a:ext cx="1075406" cy="1512037"/>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CA0886DF-6F58-62C7-A567-60F97CCE41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687687" y="4598275"/>
            <a:ext cx="968175" cy="1361268"/>
          </a:xfrm>
          <a:prstGeom prst="rect">
            <a:avLst/>
          </a:prstGeom>
        </p:spPr>
      </p:pic>
      <p:pic>
        <p:nvPicPr>
          <p:cNvPr id="10" name="Picture 9" descr="Icon&#10;&#10;Description automatically generated">
            <a:extLst>
              <a:ext uri="{FF2B5EF4-FFF2-40B4-BE49-F238E27FC236}">
                <a16:creationId xmlns:a16="http://schemas.microsoft.com/office/drawing/2014/main" id="{241FE10E-C3F2-2A8D-9D37-7F660CC1CB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9920096" y="3017218"/>
            <a:ext cx="1671084" cy="1988677"/>
          </a:xfrm>
          <a:prstGeom prst="rect">
            <a:avLst/>
          </a:prstGeom>
        </p:spPr>
      </p:pic>
    </p:spTree>
    <p:extLst>
      <p:ext uri="{BB962C8B-B14F-4D97-AF65-F5344CB8AC3E}">
        <p14:creationId xmlns:p14="http://schemas.microsoft.com/office/powerpoint/2010/main" val="2963797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A7140-7B43-4007-8B54-253D61244648}"/>
              </a:ext>
            </a:extLst>
          </p:cNvPr>
          <p:cNvSpPr txBox="1"/>
          <p:nvPr/>
        </p:nvSpPr>
        <p:spPr>
          <a:xfrm>
            <a:off x="1957100" y="3075057"/>
            <a:ext cx="4098470" cy="707886"/>
          </a:xfrm>
          <a:prstGeom prst="rect">
            <a:avLst/>
          </a:prstGeom>
          <a:noFill/>
        </p:spPr>
        <p:txBody>
          <a:bodyPr wrap="square">
            <a:spAutoFit/>
          </a:bodyPr>
          <a:lstStyle/>
          <a:p>
            <a:r>
              <a:rPr lang="en-GB" sz="4000">
                <a:solidFill>
                  <a:srgbClr val="000000"/>
                </a:solidFill>
                <a:latin typeface="Consolas" panose="020B0609020204030204" pitchFamily="49" charset="0"/>
              </a:rPr>
              <a:t>COLUMN_NAME</a:t>
            </a:r>
            <a:endParaRPr lang="en-GB" sz="4000"/>
          </a:p>
        </p:txBody>
      </p:sp>
      <p:sp>
        <p:nvSpPr>
          <p:cNvPr id="13" name="TextBox 12">
            <a:extLst>
              <a:ext uri="{FF2B5EF4-FFF2-40B4-BE49-F238E27FC236}">
                <a16:creationId xmlns:a16="http://schemas.microsoft.com/office/drawing/2014/main" id="{DA8EE78A-7970-4E9A-96A6-E283AA0EA0B5}"/>
              </a:ext>
            </a:extLst>
          </p:cNvPr>
          <p:cNvSpPr txBox="1"/>
          <p:nvPr/>
        </p:nvSpPr>
        <p:spPr>
          <a:xfrm>
            <a:off x="0" y="3075057"/>
            <a:ext cx="11961845" cy="707886"/>
          </a:xfrm>
          <a:prstGeom prst="rect">
            <a:avLst/>
          </a:prstGeom>
          <a:noFill/>
        </p:spPr>
        <p:txBody>
          <a:bodyPr wrap="square">
            <a:spAutoFit/>
          </a:bodyPr>
          <a:lstStyle/>
          <a:p>
            <a:r>
              <a:rPr lang="en-US" sz="4000">
                <a:solidFill>
                  <a:srgbClr val="FF0000"/>
                </a:solidFill>
                <a:latin typeface="Consolas" panose="020B0609020204030204" pitchFamily="49" charset="0"/>
              </a:rPr>
              <a:t>'MAX('</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r>
              <a:rPr lang="en-US" sz="4000">
                <a:solidFill>
                  <a:srgbClr val="808080"/>
                </a:solidFill>
                <a:latin typeface="Consolas" panose="020B0609020204030204" pitchFamily="49" charset="0"/>
              </a:rPr>
              <a:t>+</a:t>
            </a:r>
            <a:r>
              <a:rPr lang="en-US" sz="4000">
                <a:solidFill>
                  <a:srgbClr val="FF0000"/>
                </a:solidFill>
                <a:latin typeface="Consolas" panose="020B0609020204030204" pitchFamily="49" charset="0"/>
              </a:rPr>
              <a:t>') AS MAX_'</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endParaRPr lang="en-GB" sz="4000"/>
          </a:p>
        </p:txBody>
      </p:sp>
      <p:pic>
        <p:nvPicPr>
          <p:cNvPr id="4" name="Picture 3" descr="Logo&#10;&#10;Description automatically generated">
            <a:extLst>
              <a:ext uri="{FF2B5EF4-FFF2-40B4-BE49-F238E27FC236}">
                <a16:creationId xmlns:a16="http://schemas.microsoft.com/office/drawing/2014/main" id="{5DE0F2EE-C5FE-E612-D074-D77C199FC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407397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A7140-7B43-4007-8B54-253D61244648}"/>
              </a:ext>
            </a:extLst>
          </p:cNvPr>
          <p:cNvSpPr txBox="1"/>
          <p:nvPr/>
        </p:nvSpPr>
        <p:spPr>
          <a:xfrm>
            <a:off x="1957100" y="3075057"/>
            <a:ext cx="4098470" cy="707886"/>
          </a:xfrm>
          <a:prstGeom prst="rect">
            <a:avLst/>
          </a:prstGeom>
          <a:noFill/>
        </p:spPr>
        <p:txBody>
          <a:bodyPr wrap="square">
            <a:spAutoFit/>
          </a:bodyPr>
          <a:lstStyle/>
          <a:p>
            <a:r>
              <a:rPr lang="en-GB" sz="4000">
                <a:solidFill>
                  <a:srgbClr val="000000"/>
                </a:solidFill>
                <a:latin typeface="Consolas" panose="020B0609020204030204" pitchFamily="49" charset="0"/>
              </a:rPr>
              <a:t>COLUMN_NAME</a:t>
            </a:r>
            <a:endParaRPr lang="en-GB" sz="4000"/>
          </a:p>
        </p:txBody>
      </p:sp>
      <p:sp>
        <p:nvSpPr>
          <p:cNvPr id="12" name="TextBox 11">
            <a:extLst>
              <a:ext uri="{FF2B5EF4-FFF2-40B4-BE49-F238E27FC236}">
                <a16:creationId xmlns:a16="http://schemas.microsoft.com/office/drawing/2014/main" id="{F9A8E389-FF1A-4F27-B493-55336EBD3DEF}"/>
              </a:ext>
            </a:extLst>
          </p:cNvPr>
          <p:cNvSpPr txBox="1"/>
          <p:nvPr/>
        </p:nvSpPr>
        <p:spPr>
          <a:xfrm>
            <a:off x="129075" y="2459504"/>
            <a:ext cx="11560628" cy="1938992"/>
          </a:xfrm>
          <a:prstGeom prst="rect">
            <a:avLst/>
          </a:prstGeom>
          <a:noFill/>
        </p:spPr>
        <p:txBody>
          <a:bodyPr wrap="square">
            <a:spAutoFit/>
          </a:bodyPr>
          <a:lstStyle/>
          <a:p>
            <a:r>
              <a:rPr lang="en-US" sz="4000">
                <a:solidFill>
                  <a:srgbClr val="FF0000"/>
                </a:solidFill>
                <a:latin typeface="Consolas" panose="020B0609020204030204" pitchFamily="49" charset="0"/>
              </a:rPr>
              <a:t>'COUNT(DISTINCT ‘</a:t>
            </a:r>
            <a:r>
              <a:rPr lang="en-US" sz="4000">
                <a:solidFill>
                  <a:srgbClr val="808080"/>
                </a:solidFill>
                <a:latin typeface="Consolas" panose="020B0609020204030204" pitchFamily="49" charset="0"/>
              </a:rPr>
              <a:t>+</a:t>
            </a:r>
          </a:p>
          <a:p>
            <a:r>
              <a:rPr lang="en-US" sz="4000">
                <a:solidFill>
                  <a:srgbClr val="808080"/>
                </a:solidFill>
                <a:latin typeface="Consolas" panose="020B0609020204030204" pitchFamily="49" charset="0"/>
              </a:rPr>
              <a:t>		</a:t>
            </a:r>
            <a:r>
              <a:rPr lang="en-US" sz="4000">
                <a:solidFill>
                  <a:srgbClr val="000000"/>
                </a:solidFill>
                <a:latin typeface="Consolas" panose="020B0609020204030204" pitchFamily="49" charset="0"/>
              </a:rPr>
              <a:t>COLUMN_NAME</a:t>
            </a:r>
          </a:p>
          <a:p>
            <a:r>
              <a:rPr lang="en-US" sz="4000">
                <a:solidFill>
                  <a:srgbClr val="808080"/>
                </a:solidFill>
                <a:latin typeface="Consolas" panose="020B0609020204030204" pitchFamily="49" charset="0"/>
              </a:rPr>
              <a:t>+</a:t>
            </a:r>
            <a:r>
              <a:rPr lang="en-US" sz="4000">
                <a:solidFill>
                  <a:srgbClr val="FF0000"/>
                </a:solidFill>
                <a:latin typeface="Consolas" panose="020B0609020204030204" pitchFamily="49" charset="0"/>
              </a:rPr>
              <a:t>') AS DISTINCT_'</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endParaRPr lang="en-GB" sz="4000"/>
          </a:p>
        </p:txBody>
      </p:sp>
      <p:pic>
        <p:nvPicPr>
          <p:cNvPr id="4" name="Picture 3" descr="Logo&#10;&#10;Description automatically generated">
            <a:extLst>
              <a:ext uri="{FF2B5EF4-FFF2-40B4-BE49-F238E27FC236}">
                <a16:creationId xmlns:a16="http://schemas.microsoft.com/office/drawing/2014/main" id="{1471ADED-0437-2D46-BF16-AEA3A5267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3529693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A7140-7B43-4007-8B54-253D61244648}"/>
              </a:ext>
            </a:extLst>
          </p:cNvPr>
          <p:cNvSpPr txBox="1"/>
          <p:nvPr/>
        </p:nvSpPr>
        <p:spPr>
          <a:xfrm>
            <a:off x="1957100" y="3075057"/>
            <a:ext cx="4098470" cy="707886"/>
          </a:xfrm>
          <a:prstGeom prst="rect">
            <a:avLst/>
          </a:prstGeom>
          <a:noFill/>
        </p:spPr>
        <p:txBody>
          <a:bodyPr wrap="square">
            <a:spAutoFit/>
          </a:bodyPr>
          <a:lstStyle/>
          <a:p>
            <a:r>
              <a:rPr lang="en-GB" sz="4000">
                <a:solidFill>
                  <a:srgbClr val="000000"/>
                </a:solidFill>
                <a:latin typeface="Consolas" panose="020B0609020204030204" pitchFamily="49" charset="0"/>
              </a:rPr>
              <a:t>COLUMN_NAME</a:t>
            </a:r>
            <a:endParaRPr lang="en-GB" sz="4000"/>
          </a:p>
        </p:txBody>
      </p:sp>
      <p:sp>
        <p:nvSpPr>
          <p:cNvPr id="12" name="TextBox 11">
            <a:extLst>
              <a:ext uri="{FF2B5EF4-FFF2-40B4-BE49-F238E27FC236}">
                <a16:creationId xmlns:a16="http://schemas.microsoft.com/office/drawing/2014/main" id="{F9A8E389-FF1A-4F27-B493-55336EBD3DEF}"/>
              </a:ext>
            </a:extLst>
          </p:cNvPr>
          <p:cNvSpPr txBox="1"/>
          <p:nvPr/>
        </p:nvSpPr>
        <p:spPr>
          <a:xfrm>
            <a:off x="129075" y="2459504"/>
            <a:ext cx="11560628" cy="1938992"/>
          </a:xfrm>
          <a:prstGeom prst="rect">
            <a:avLst/>
          </a:prstGeom>
          <a:noFill/>
        </p:spPr>
        <p:txBody>
          <a:bodyPr wrap="square">
            <a:spAutoFit/>
          </a:bodyPr>
          <a:lstStyle/>
          <a:p>
            <a:r>
              <a:rPr lang="en-US" sz="4000">
                <a:solidFill>
                  <a:srgbClr val="FF0000"/>
                </a:solidFill>
                <a:latin typeface="Consolas" panose="020B0609020204030204" pitchFamily="49" charset="0"/>
              </a:rPr>
              <a:t>'MAX(LEN(‘</a:t>
            </a:r>
            <a:r>
              <a:rPr lang="en-US" sz="4000">
                <a:solidFill>
                  <a:srgbClr val="808080"/>
                </a:solidFill>
                <a:latin typeface="Consolas" panose="020B0609020204030204" pitchFamily="49" charset="0"/>
              </a:rPr>
              <a:t>+</a:t>
            </a:r>
          </a:p>
          <a:p>
            <a:r>
              <a:rPr lang="en-US" sz="4000">
                <a:solidFill>
                  <a:srgbClr val="808080"/>
                </a:solidFill>
                <a:latin typeface="Consolas" panose="020B0609020204030204" pitchFamily="49" charset="0"/>
              </a:rPr>
              <a:t>		</a:t>
            </a:r>
            <a:r>
              <a:rPr lang="en-US" sz="4000">
                <a:solidFill>
                  <a:srgbClr val="000000"/>
                </a:solidFill>
                <a:latin typeface="Consolas" panose="020B0609020204030204" pitchFamily="49" charset="0"/>
              </a:rPr>
              <a:t>COLUMN_NAME</a:t>
            </a:r>
          </a:p>
          <a:p>
            <a:r>
              <a:rPr lang="en-US" sz="4000">
                <a:solidFill>
                  <a:srgbClr val="808080"/>
                </a:solidFill>
                <a:latin typeface="Consolas" panose="020B0609020204030204" pitchFamily="49" charset="0"/>
              </a:rPr>
              <a:t>+</a:t>
            </a:r>
            <a:r>
              <a:rPr lang="en-US" sz="4000">
                <a:solidFill>
                  <a:srgbClr val="FF0000"/>
                </a:solidFill>
                <a:latin typeface="Consolas" panose="020B0609020204030204" pitchFamily="49" charset="0"/>
              </a:rPr>
              <a:t>’))) AS LENGTH_'</a:t>
            </a:r>
            <a:r>
              <a:rPr lang="en-US" sz="4000">
                <a:solidFill>
                  <a:srgbClr val="808080"/>
                </a:solidFill>
                <a:latin typeface="Consolas" panose="020B0609020204030204" pitchFamily="49" charset="0"/>
              </a:rPr>
              <a:t>+</a:t>
            </a:r>
            <a:r>
              <a:rPr lang="en-US" sz="4000">
                <a:solidFill>
                  <a:srgbClr val="000000"/>
                </a:solidFill>
                <a:latin typeface="Consolas" panose="020B0609020204030204" pitchFamily="49" charset="0"/>
              </a:rPr>
              <a:t>COLUMN_NAME</a:t>
            </a:r>
            <a:endParaRPr lang="en-GB" sz="4000"/>
          </a:p>
        </p:txBody>
      </p:sp>
      <p:pic>
        <p:nvPicPr>
          <p:cNvPr id="4" name="Picture 3" descr="Logo&#10;&#10;Description automatically generated">
            <a:extLst>
              <a:ext uri="{FF2B5EF4-FFF2-40B4-BE49-F238E27FC236}">
                <a16:creationId xmlns:a16="http://schemas.microsoft.com/office/drawing/2014/main" id="{8B6549D2-7D8F-B221-AA8C-92D417270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2599959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935351-074C-4FCC-B418-A9B73FFFE2EE}"/>
              </a:ext>
            </a:extLst>
          </p:cNvPr>
          <p:cNvSpPr txBox="1"/>
          <p:nvPr/>
        </p:nvSpPr>
        <p:spPr>
          <a:xfrm>
            <a:off x="156417" y="445102"/>
            <a:ext cx="11968065" cy="5632311"/>
          </a:xfrm>
          <a:prstGeom prst="rect">
            <a:avLst/>
          </a:prstGeom>
          <a:solidFill>
            <a:srgbClr val="FFFFFF">
              <a:alpha val="89804"/>
            </a:srgbClr>
          </a:solidFill>
        </p:spPr>
        <p:txBody>
          <a:bodyPr wrap="square">
            <a:spAutoFit/>
          </a:bodyPr>
          <a:lstStyle/>
          <a:p>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TABLE_SCHEMA</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TABLE_NAME</a:t>
            </a:r>
          </a:p>
          <a:p>
            <a:r>
              <a:rPr lang="en-GB" sz="900">
                <a:solidFill>
                  <a:srgbClr val="808080"/>
                </a:solidFill>
                <a:latin typeface="Consolas" panose="020B0609020204030204" pitchFamily="49" charset="0"/>
              </a:rPr>
              <a:t>,</a:t>
            </a:r>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WITH </a:t>
            </a:r>
            <a:r>
              <a:rPr lang="en-GB" sz="900" err="1">
                <a:solidFill>
                  <a:srgbClr val="FF0000"/>
                </a:solidFill>
                <a:latin typeface="Consolas" panose="020B0609020204030204" pitchFamily="49" charset="0"/>
              </a:rPr>
              <a:t>DistinctCounts</a:t>
            </a:r>
            <a:r>
              <a:rPr lang="en-GB" sz="900">
                <a:solidFill>
                  <a:srgbClr val="FF0000"/>
                </a:solidFill>
                <a:latin typeface="Consolas" panose="020B0609020204030204" pitchFamily="49" charset="0"/>
              </a:rPr>
              <a:t> AS</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SELECT '</a:t>
            </a:r>
            <a:endParaRPr lang="en-GB" sz="900">
              <a:solidFill>
                <a:srgbClr val="000000"/>
              </a:solidFill>
              <a:latin typeface="Consolas" panose="020B0609020204030204" pitchFamily="49" charset="0"/>
            </a:endParaRPr>
          </a:p>
          <a:p>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FF"/>
                </a:solidFill>
                <a:latin typeface="Consolas" panose="020B0609020204030204" pitchFamily="49" charset="0"/>
              </a:rPr>
              <a:t>STRING_AGG</a:t>
            </a:r>
            <a:r>
              <a:rPr lang="en-US" sz="900">
                <a:solidFill>
                  <a:srgbClr val="808080"/>
                </a:solidFill>
                <a:latin typeface="Consolas" panose="020B0609020204030204" pitchFamily="49" charset="0"/>
              </a:rPr>
              <a:t>(</a:t>
            </a:r>
            <a:r>
              <a:rPr lang="en-US" sz="900">
                <a:solidFill>
                  <a:srgbClr val="FF00FF"/>
                </a:solidFill>
                <a:latin typeface="Consolas" panose="020B0609020204030204" pitchFamily="49" charset="0"/>
              </a:rPr>
              <a:t>CAST</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varchar</a:t>
            </a:r>
            <a:r>
              <a:rPr lang="en-US" sz="900">
                <a:solidFill>
                  <a:srgbClr val="808080"/>
                </a:solidFill>
                <a:latin typeface="Consolas" panose="020B0609020204030204" pitchFamily="49" charset="0"/>
              </a:rPr>
              <a:t>(</a:t>
            </a:r>
            <a:r>
              <a:rPr lang="en-US" sz="900">
                <a:solidFill>
                  <a:srgbClr val="FF00FF"/>
                </a:solidFill>
                <a:latin typeface="Consolas" panose="020B0609020204030204" pitchFamily="49" charset="0"/>
              </a:rPr>
              <a:t>max</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'COUNT(DISTINCT ['</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[DISTINCT_'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',COUNT(IIF(['</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IS NULL,1,NULL)) AS [NULL_'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',COUNT(IIF(CAST(['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varchar(max)) = '''' ,1,NULL)) AS [BLANK_'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',MAX(LEN(['</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[MAXLENGTH_'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',MIN(['</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[MIN_'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',MAX(['</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[MAX_'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DATA_TYPE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FF"/>
                </a:solidFill>
                <a:latin typeface="Consolas" panose="020B0609020204030204" pitchFamily="49" charset="0"/>
              </a:rPr>
              <a:t>ISNULL</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FF"/>
                </a:solidFill>
                <a:latin typeface="Consolas" panose="020B0609020204030204" pitchFamily="49" charset="0"/>
              </a:rPr>
              <a:t>CAST</a:t>
            </a:r>
            <a:r>
              <a:rPr lang="en-US" sz="900">
                <a:solidFill>
                  <a:srgbClr val="808080"/>
                </a:solidFill>
                <a:latin typeface="Consolas" panose="020B0609020204030204" pitchFamily="49" charset="0"/>
              </a:rPr>
              <a:t>(</a:t>
            </a:r>
            <a:r>
              <a:rPr lang="en-US" sz="900">
                <a:solidFill>
                  <a:srgbClr val="FF00FF"/>
                </a:solidFill>
                <a:latin typeface="Consolas" panose="020B0609020204030204" pitchFamily="49" charset="0"/>
              </a:rPr>
              <a:t>COALESCE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CHARACTER_MAXIMUM_LENGTH</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DATETIME_PRECISION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varchar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5</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AS [DATA_TYPE_'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CHAR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13</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WITHIN</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GROUP </a:t>
            </a:r>
            <a:r>
              <a:rPr lang="en-US" sz="900">
                <a:solidFill>
                  <a:srgbClr val="808080"/>
                </a:solidFill>
                <a:latin typeface="Consolas" panose="020B0609020204030204" pitchFamily="49" charset="0"/>
              </a:rPr>
              <a:t>(</a:t>
            </a:r>
            <a:r>
              <a:rPr lang="en-US" sz="900">
                <a:solidFill>
                  <a:srgbClr val="0000FF"/>
                </a:solidFill>
                <a:latin typeface="Consolas" panose="020B0609020204030204" pitchFamily="49" charset="0"/>
              </a:rPr>
              <a:t>ORDER</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BY</a:t>
            </a:r>
            <a:r>
              <a:rPr lang="en-US" sz="900">
                <a:solidFill>
                  <a:srgbClr val="000000"/>
                </a:solidFill>
                <a:latin typeface="Consolas" panose="020B0609020204030204" pitchFamily="49" charset="0"/>
              </a:rPr>
              <a:t> ORDINAL_POSITION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a:t>
            </a:r>
            <a:endParaRPr lang="en-US" sz="900">
              <a:solidFill>
                <a:srgbClr val="000000"/>
              </a:solidFill>
              <a:latin typeface="Consolas" panose="020B0609020204030204" pitchFamily="49" charset="0"/>
            </a:endParaRPr>
          </a:p>
          <a:p>
            <a:r>
              <a:rPr lang="en-US" sz="900">
                <a:solidFill>
                  <a:srgbClr val="FF0000"/>
                </a:solidFill>
                <a:latin typeface="Consolas" panose="020B0609020204030204" pitchFamily="49" charset="0"/>
              </a:rPr>
              <a:t>FROM '</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TABLE_SCHEMA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TABLE_NAME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a:t>
            </a:r>
            <a:endParaRPr lang="en-US"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US" sz="900">
                <a:solidFill>
                  <a:srgbClr val="FF0000"/>
                </a:solidFill>
                <a:latin typeface="Consolas" panose="020B0609020204030204" pitchFamily="49" charset="0"/>
              </a:rPr>
              <a:t>SELECT '''</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TABLE_SCHEMA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AS </a:t>
            </a:r>
            <a:r>
              <a:rPr lang="en-US" sz="900" err="1">
                <a:solidFill>
                  <a:srgbClr val="FF0000"/>
                </a:solidFill>
                <a:latin typeface="Consolas" panose="020B0609020204030204" pitchFamily="49" charset="0"/>
              </a:rPr>
              <a:t>TableSchema</a:t>
            </a:r>
            <a:r>
              <a:rPr lang="en-US" sz="900">
                <a:solidFill>
                  <a:srgbClr val="FF0000"/>
                </a:solidFill>
                <a:latin typeface="Consolas" panose="020B0609020204030204" pitchFamily="49" charset="0"/>
              </a:rPr>
              <a:t>, '''</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TABLE_NAME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AS </a:t>
            </a:r>
            <a:r>
              <a:rPr lang="en-US" sz="900" err="1">
                <a:solidFill>
                  <a:srgbClr val="FF0000"/>
                </a:solidFill>
                <a:latin typeface="Consolas" panose="020B0609020204030204" pitchFamily="49" charset="0"/>
              </a:rPr>
              <a:t>TableName</a:t>
            </a:r>
            <a:r>
              <a:rPr lang="en-US" sz="900">
                <a:solidFill>
                  <a:srgbClr val="FF0000"/>
                </a:solidFill>
                <a:latin typeface="Consolas" panose="020B0609020204030204" pitchFamily="49" charset="0"/>
              </a:rPr>
              <a:t>, </a:t>
            </a:r>
            <a:r>
              <a:rPr lang="en-US" sz="900" err="1">
                <a:solidFill>
                  <a:srgbClr val="FF0000"/>
                </a:solidFill>
                <a:latin typeface="Consolas" panose="020B0609020204030204" pitchFamily="49" charset="0"/>
              </a:rPr>
              <a:t>V.ColumnName</a:t>
            </a:r>
            <a:r>
              <a:rPr lang="en-US" sz="900">
                <a:solidFill>
                  <a:srgbClr val="FF0000"/>
                </a:solidFill>
                <a:latin typeface="Consolas" panose="020B0609020204030204" pitchFamily="49" charset="0"/>
              </a:rPr>
              <a:t>, </a:t>
            </a:r>
            <a:endParaRPr lang="en-US"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V.DistinctColumnCount,V.NullColumnCount,V.BlankColumnCount,V.MaxColumnLength,V.MinColumnValue,V.MaxColumnValue,V.ColumnDataType</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FROM </a:t>
            </a:r>
            <a:r>
              <a:rPr lang="en-GB" sz="900" err="1">
                <a:solidFill>
                  <a:srgbClr val="FF0000"/>
                </a:solidFill>
                <a:latin typeface="Consolas" panose="020B0609020204030204" pitchFamily="49" charset="0"/>
              </a:rPr>
              <a:t>DistinctCounts</a:t>
            </a:r>
            <a:r>
              <a:rPr lang="en-GB" sz="900">
                <a:solidFill>
                  <a:srgbClr val="FF0000"/>
                </a:solidFill>
                <a:latin typeface="Consolas" panose="020B0609020204030204" pitchFamily="49" charset="0"/>
              </a:rPr>
              <a:t> AS C</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CROSS APPLY</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VALUES</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 '</a:t>
            </a:r>
            <a:r>
              <a:rPr lang="en-GB" sz="900">
                <a:solidFill>
                  <a:srgbClr val="808080"/>
                </a:solidFill>
                <a:latin typeface="Consolas" panose="020B0609020204030204" pitchFamily="49" charset="0"/>
              </a:rPr>
              <a:t>+</a:t>
            </a:r>
            <a:endParaRPr lang="en-GB" sz="900">
              <a:solidFill>
                <a:srgbClr val="000000"/>
              </a:solidFill>
              <a:latin typeface="Consolas" panose="020B0609020204030204" pitchFamily="49" charset="0"/>
            </a:endParaRPr>
          </a:p>
          <a:p>
            <a:r>
              <a:rPr lang="en-US" sz="900">
                <a:solidFill>
                  <a:srgbClr val="FF00FF"/>
                </a:solidFill>
                <a:latin typeface="Consolas" panose="020B0609020204030204" pitchFamily="49" charset="0"/>
              </a:rPr>
              <a:t>STRING_AGG</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FF"/>
                </a:solidFill>
                <a:latin typeface="Consolas" panose="020B0609020204030204" pitchFamily="49" charset="0"/>
              </a:rPr>
              <a:t>CAST</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varchar</a:t>
            </a:r>
            <a:r>
              <a:rPr lang="en-US" sz="900">
                <a:solidFill>
                  <a:srgbClr val="808080"/>
                </a:solidFill>
                <a:latin typeface="Consolas" panose="020B0609020204030204" pitchFamily="49" charset="0"/>
              </a:rPr>
              <a:t>(</a:t>
            </a:r>
            <a:r>
              <a:rPr lang="en-US" sz="900">
                <a:solidFill>
                  <a:srgbClr val="FF00FF"/>
                </a:solidFill>
                <a:latin typeface="Consolas" panose="020B0609020204030204" pitchFamily="49" charset="0"/>
              </a:rPr>
              <a:t>max</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COLUMN_NAME</a:t>
            </a: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C.[DISTINCT_'</a:t>
            </a:r>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COLUMN_NAME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C.[NULL_'</a:t>
            </a:r>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COLUMN_NAME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a:t>
            </a:r>
            <a:endParaRPr lang="en-GB" sz="900">
              <a:solidFill>
                <a:srgbClr val="000000"/>
              </a:solidFill>
              <a:latin typeface="Consolas" panose="020B0609020204030204" pitchFamily="49" charset="0"/>
            </a:endParaRP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C.[BLANK_'</a:t>
            </a:r>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COLUMN_NAME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a:t>
            </a:r>
            <a:endParaRPr lang="en-GB" sz="900">
              <a:solidFill>
                <a:srgbClr val="000000"/>
              </a:solidFill>
              <a:latin typeface="Consolas" panose="020B0609020204030204" pitchFamily="49" charset="0"/>
            </a:endParaRP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 C.[MAXLENGTH_'</a:t>
            </a:r>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COLUMN_NAME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CAST(C.[MIN_'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AS varchar(max))'</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CAST(C.[MAX_'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AS varchar(max))'</a:t>
            </a:r>
            <a:endParaRPr lang="en-US" sz="900">
              <a:solidFill>
                <a:srgbClr val="000000"/>
              </a:solidFill>
              <a:latin typeface="Consolas" panose="020B0609020204030204" pitchFamily="49" charset="0"/>
            </a:endParaRPr>
          </a:p>
          <a:p>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 C.[DATA_TYPE_'</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COLUMN_NAME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a:t>
            </a:r>
            <a:endParaRPr lang="en-US" sz="900">
              <a:solidFill>
                <a:srgbClr val="000000"/>
              </a:solidFill>
              <a:latin typeface="Consolas" panose="020B0609020204030204" pitchFamily="49" charset="0"/>
            </a:endParaRP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 </a:t>
            </a:r>
            <a:r>
              <a:rPr lang="en-GB" sz="900">
                <a:solidFill>
                  <a:srgbClr val="0000FF"/>
                </a:solidFill>
                <a:latin typeface="Consolas" panose="020B0609020204030204" pitchFamily="49" charset="0"/>
              </a:rPr>
              <a:t>CHAR</a:t>
            </a:r>
            <a:r>
              <a:rPr lang="en-GB" sz="900">
                <a:solidFill>
                  <a:srgbClr val="808080"/>
                </a:solidFill>
                <a:latin typeface="Consolas" panose="020B0609020204030204" pitchFamily="49" charset="0"/>
              </a:rPr>
              <a:t>(</a:t>
            </a:r>
            <a:r>
              <a:rPr lang="en-GB" sz="900">
                <a:solidFill>
                  <a:srgbClr val="000000"/>
                </a:solidFill>
                <a:latin typeface="Consolas" panose="020B0609020204030204" pitchFamily="49" charset="0"/>
              </a:rPr>
              <a:t>13</a:t>
            </a:r>
            <a:r>
              <a:rPr lang="en-GB" sz="900">
                <a:solidFill>
                  <a:srgbClr val="808080"/>
                </a:solidFill>
                <a:latin typeface="Consolas" panose="020B0609020204030204" pitchFamily="49" charset="0"/>
              </a:rPr>
              <a:t>)</a:t>
            </a:r>
            <a:endParaRPr lang="en-GB" sz="900">
              <a:solidFill>
                <a:srgbClr val="000000"/>
              </a:solidFill>
              <a:latin typeface="Consolas" panose="020B0609020204030204" pitchFamily="49" charset="0"/>
            </a:endParaRPr>
          </a:p>
          <a:p>
            <a:r>
              <a:rPr lang="en-US" sz="900">
                <a:solidFill>
                  <a:srgbClr val="808080"/>
                </a:solidFill>
                <a:latin typeface="Consolas" panose="020B0609020204030204" pitchFamily="49" charset="0"/>
              </a:rPr>
              <a:t>,</a:t>
            </a:r>
            <a:r>
              <a:rPr lang="en-US" sz="900">
                <a:solidFill>
                  <a:srgbClr val="FF0000"/>
                </a:solidFill>
                <a:latin typeface="Consolas" panose="020B0609020204030204" pitchFamily="49" charset="0"/>
              </a:rPr>
              <a: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WITHIN</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GROUP </a:t>
            </a:r>
            <a:r>
              <a:rPr lang="en-US" sz="900">
                <a:solidFill>
                  <a:srgbClr val="808080"/>
                </a:solidFill>
                <a:latin typeface="Consolas" panose="020B0609020204030204" pitchFamily="49" charset="0"/>
              </a:rPr>
              <a:t>(</a:t>
            </a:r>
            <a:r>
              <a:rPr lang="en-US" sz="900">
                <a:solidFill>
                  <a:srgbClr val="0000FF"/>
                </a:solidFill>
                <a:latin typeface="Consolas" panose="020B0609020204030204" pitchFamily="49" charset="0"/>
              </a:rPr>
              <a:t>ORDER</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BY</a:t>
            </a:r>
            <a:r>
              <a:rPr lang="en-US" sz="900">
                <a:solidFill>
                  <a:srgbClr val="000000"/>
                </a:solidFill>
                <a:latin typeface="Consolas" panose="020B0609020204030204" pitchFamily="49" charset="0"/>
              </a:rPr>
              <a:t> ORDINAL_POSITION</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r>
              <a:rPr lang="en-GB" sz="900">
                <a:solidFill>
                  <a:srgbClr val="000000"/>
                </a:solidFill>
                <a:latin typeface="Consolas" panose="020B0609020204030204" pitchFamily="49" charset="0"/>
              </a:rPr>
              <a:t> </a:t>
            </a:r>
            <a:r>
              <a:rPr lang="en-GB" sz="900">
                <a:solidFill>
                  <a:srgbClr val="808080"/>
                </a:solidFill>
                <a:latin typeface="Consolas" panose="020B0609020204030204" pitchFamily="49" charset="0"/>
              </a:rPr>
              <a:t>+</a:t>
            </a:r>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 AS V(ColumnName,DistinctColumnCount,NullColumnCount,BlankColumnCount,MaxColumnLength,MinColumnValue,MaxColumnValue,ColumnDataType)</a:t>
            </a:r>
            <a:endParaRPr lang="en-GB" sz="900">
              <a:solidFill>
                <a:srgbClr val="000000"/>
              </a:solidFill>
              <a:latin typeface="Consolas" panose="020B0609020204030204" pitchFamily="49" charset="0"/>
            </a:endParaRPr>
          </a:p>
          <a:p>
            <a:r>
              <a:rPr lang="en-GB" sz="900">
                <a:solidFill>
                  <a:srgbClr val="FF0000"/>
                </a:solidFill>
                <a:latin typeface="Consolas" panose="020B0609020204030204" pitchFamily="49" charset="0"/>
              </a:rPr>
              <a:t>;'</a:t>
            </a:r>
            <a:endParaRPr lang="en-GB" sz="900">
              <a:solidFill>
                <a:srgbClr val="000000"/>
              </a:solidFill>
              <a:latin typeface="Consolas" panose="020B0609020204030204" pitchFamily="49" charset="0"/>
            </a:endParaRPr>
          </a:p>
          <a:p>
            <a:r>
              <a:rPr lang="en-GB" sz="900">
                <a:solidFill>
                  <a:srgbClr val="0000FF"/>
                </a:solidFill>
                <a:latin typeface="Consolas" panose="020B0609020204030204" pitchFamily="49" charset="0"/>
              </a:rPr>
              <a:t>AS</a:t>
            </a:r>
            <a:r>
              <a:rPr lang="en-GB" sz="900">
                <a:solidFill>
                  <a:srgbClr val="000000"/>
                </a:solidFill>
                <a:latin typeface="Consolas" panose="020B0609020204030204" pitchFamily="49" charset="0"/>
              </a:rPr>
              <a:t> Query</a:t>
            </a:r>
          </a:p>
          <a:p>
            <a:r>
              <a:rPr lang="en-GB" sz="900">
                <a:solidFill>
                  <a:srgbClr val="0000FF"/>
                </a:solidFill>
                <a:latin typeface="Consolas" panose="020B0609020204030204" pitchFamily="49" charset="0"/>
              </a:rPr>
              <a:t>FROM</a:t>
            </a:r>
            <a:r>
              <a:rPr lang="en-GB" sz="900">
                <a:solidFill>
                  <a:srgbClr val="000000"/>
                </a:solidFill>
                <a:latin typeface="Consolas" panose="020B0609020204030204" pitchFamily="49" charset="0"/>
              </a:rPr>
              <a:t> </a:t>
            </a:r>
            <a:r>
              <a:rPr lang="en-GB" sz="900">
                <a:solidFill>
                  <a:srgbClr val="00FF00"/>
                </a:solidFill>
                <a:latin typeface="Consolas" panose="020B0609020204030204" pitchFamily="49" charset="0"/>
              </a:rPr>
              <a:t>INFORMATION_SCHEMA</a:t>
            </a:r>
            <a:r>
              <a:rPr lang="en-GB" sz="900">
                <a:solidFill>
                  <a:srgbClr val="808080"/>
                </a:solidFill>
                <a:latin typeface="Consolas" panose="020B0609020204030204" pitchFamily="49" charset="0"/>
              </a:rPr>
              <a:t>.</a:t>
            </a:r>
            <a:r>
              <a:rPr lang="en-GB" sz="900">
                <a:solidFill>
                  <a:srgbClr val="00FF00"/>
                </a:solidFill>
                <a:latin typeface="Consolas" panose="020B0609020204030204" pitchFamily="49" charset="0"/>
              </a:rPr>
              <a:t>COLUMNS</a:t>
            </a:r>
            <a:endParaRPr lang="en-GB" sz="900">
              <a:solidFill>
                <a:srgbClr val="000000"/>
              </a:solidFill>
              <a:latin typeface="Consolas" panose="020B0609020204030204" pitchFamily="49" charset="0"/>
            </a:endParaRPr>
          </a:p>
          <a:p>
            <a:r>
              <a:rPr lang="en-US" sz="900">
                <a:solidFill>
                  <a:srgbClr val="0000FF"/>
                </a:solidFill>
                <a:latin typeface="Consolas" panose="020B0609020204030204" pitchFamily="49" charset="0"/>
              </a:rPr>
              <a:t>GROUP</a:t>
            </a: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BY</a:t>
            </a:r>
            <a:r>
              <a:rPr lang="en-US" sz="900">
                <a:solidFill>
                  <a:srgbClr val="000000"/>
                </a:solidFill>
                <a:latin typeface="Consolas" panose="020B0609020204030204" pitchFamily="49" charset="0"/>
              </a:rPr>
              <a:t> TABLE_SCHEMA</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TABLE_NAME</a:t>
            </a:r>
          </a:p>
        </p:txBody>
      </p:sp>
      <p:pic>
        <p:nvPicPr>
          <p:cNvPr id="2" name="Picture 1" descr="Logo&#10;&#10;Description automatically generated">
            <a:extLst>
              <a:ext uri="{FF2B5EF4-FFF2-40B4-BE49-F238E27FC236}">
                <a16:creationId xmlns:a16="http://schemas.microsoft.com/office/drawing/2014/main" id="{4650FAD2-51FA-EE30-8E12-B2A9452E3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636" y="5647299"/>
            <a:ext cx="1839607" cy="860228"/>
          </a:xfrm>
          <a:prstGeom prst="rect">
            <a:avLst/>
          </a:prstGeom>
        </p:spPr>
      </p:pic>
    </p:spTree>
    <p:extLst>
      <p:ext uri="{BB962C8B-B14F-4D97-AF65-F5344CB8AC3E}">
        <p14:creationId xmlns:p14="http://schemas.microsoft.com/office/powerpoint/2010/main" val="1107979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01D225-D8D0-38A0-0C1D-F3F610884CF1}"/>
              </a:ext>
            </a:extLst>
          </p:cNvPr>
          <p:cNvPicPr>
            <a:picLocks noChangeAspect="1"/>
          </p:cNvPicPr>
          <p:nvPr/>
        </p:nvPicPr>
        <p:blipFill>
          <a:blip r:embed="rId2"/>
          <a:stretch>
            <a:fillRect/>
          </a:stretch>
        </p:blipFill>
        <p:spPr>
          <a:xfrm>
            <a:off x="264438" y="525205"/>
            <a:ext cx="11278146" cy="5426894"/>
          </a:xfrm>
          <a:prstGeom prst="rect">
            <a:avLst/>
          </a:prstGeom>
        </p:spPr>
      </p:pic>
      <p:pic>
        <p:nvPicPr>
          <p:cNvPr id="3" name="Picture 2" descr="Logo&#10;&#10;Description automatically generated">
            <a:extLst>
              <a:ext uri="{FF2B5EF4-FFF2-40B4-BE49-F238E27FC236}">
                <a16:creationId xmlns:a16="http://schemas.microsoft.com/office/drawing/2014/main" id="{62C62B52-3DDF-3ABD-85F3-0E203F6C7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7955" y="5952099"/>
            <a:ext cx="1839607" cy="860228"/>
          </a:xfrm>
          <a:prstGeom prst="rect">
            <a:avLst/>
          </a:prstGeom>
        </p:spPr>
      </p:pic>
    </p:spTree>
    <p:extLst>
      <p:ext uri="{BB962C8B-B14F-4D97-AF65-F5344CB8AC3E}">
        <p14:creationId xmlns:p14="http://schemas.microsoft.com/office/powerpoint/2010/main" val="2199394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23722"/>
            <a:ext cx="3770479" cy="4511318"/>
          </a:xfrm>
        </p:spPr>
        <p:txBody>
          <a:bodyPr>
            <a:noAutofit/>
          </a:bodyPr>
          <a:lstStyle/>
          <a:p>
            <a:pPr>
              <a:buClr>
                <a:schemeClr val="accent1"/>
              </a:buClr>
            </a:pPr>
            <a:r>
              <a:rPr lang="en-US">
                <a:solidFill>
                  <a:schemeClr val="bg2">
                    <a:lumMod val="40000"/>
                    <a:lumOff val="60000"/>
                  </a:schemeClr>
                </a:solidFill>
              </a:rPr>
              <a:t>INTRODUCTION</a:t>
            </a:r>
          </a:p>
          <a:p>
            <a:pPr marL="285750" indent="-285750">
              <a:buClr>
                <a:schemeClr val="accent1"/>
              </a:buClr>
              <a:buFont typeface="Wingdings" pitchFamily="2" charset="2"/>
              <a:buChar char="ü"/>
            </a:pPr>
            <a:r>
              <a:rPr lang="en-US">
                <a:solidFill>
                  <a:schemeClr val="bg2">
                    <a:lumMod val="40000"/>
                    <a:lumOff val="60000"/>
                  </a:schemeClr>
                </a:solidFill>
              </a:rPr>
              <a:t>Who are we</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METADATA</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What is Metadata</a:t>
            </a:r>
          </a:p>
          <a:p>
            <a:pPr marL="285750" indent="-285750">
              <a:buClr>
                <a:schemeClr val="accent1"/>
              </a:buClr>
              <a:buFont typeface="Wingdings" pitchFamily="2" charset="2"/>
              <a:buChar char="ü"/>
            </a:pPr>
            <a:r>
              <a:rPr lang="en-US">
                <a:solidFill>
                  <a:schemeClr val="bg2">
                    <a:lumMod val="40000"/>
                    <a:lumOff val="60000"/>
                  </a:schemeClr>
                </a:solidFill>
              </a:rPr>
              <a:t>Where to find it</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BUILDING QUERIES</a:t>
            </a:r>
          </a:p>
          <a:p>
            <a:pPr marL="285750" indent="-285750">
              <a:buClr>
                <a:schemeClr val="accent1"/>
              </a:buClr>
              <a:buFont typeface="Wingdings" pitchFamily="2" charset="2"/>
              <a:buChar char="ü"/>
            </a:pPr>
            <a:r>
              <a:rPr lang="en-US">
                <a:solidFill>
                  <a:schemeClr val="bg2">
                    <a:lumMod val="40000"/>
                    <a:lumOff val="60000"/>
                  </a:schemeClr>
                </a:solidFill>
              </a:rPr>
              <a:t>Introducing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Building a Simple Query</a:t>
            </a:r>
          </a:p>
          <a:p>
            <a:pPr marL="285750" indent="-285750">
              <a:buClr>
                <a:schemeClr val="accent1"/>
              </a:buClr>
              <a:buFont typeface="Wingdings" pitchFamily="2" charset="2"/>
              <a:buChar char="ü"/>
            </a:pPr>
            <a:r>
              <a:rPr lang="en-US">
                <a:solidFill>
                  <a:schemeClr val="bg2">
                    <a:lumMod val="40000"/>
                    <a:lumOff val="60000"/>
                  </a:schemeClr>
                </a:solidFill>
              </a:rPr>
              <a:t>Building a Complex Query</a:t>
            </a: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rgbClr val="4F8CD8"/>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bg2">
                    <a:lumMod val="40000"/>
                    <a:lumOff val="60000"/>
                  </a:schemeClr>
                </a:solidFill>
              </a:rPr>
              <a:t>Common Patterns</a:t>
            </a:r>
          </a:p>
          <a:p>
            <a:pPr marR="0" lvl="0" algn="l" defTabSz="914400" rtl="0" eaLnBrk="1" fontAlgn="auto" latinLnBrk="0" hangingPunct="1">
              <a:lnSpc>
                <a:spcPct val="100000"/>
              </a:lnSpc>
              <a:spcBef>
                <a:spcPct val="20000"/>
              </a:spcBef>
              <a:spcAft>
                <a:spcPts val="0"/>
              </a:spcAft>
              <a:buClr>
                <a:srgbClr val="4F8CD8"/>
              </a:buClr>
              <a:buSzTx/>
              <a:tabLst/>
              <a:defRPr/>
            </a:pPr>
            <a:endPar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solidFill>
                  <a:schemeClr val="bg2">
                    <a:lumMod val="40000"/>
                    <a:lumOff val="60000"/>
                  </a:schemeClr>
                </a:solidFill>
              </a:rPr>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921" y="4934374"/>
            <a:ext cx="3559054" cy="1664267"/>
          </a:xfrm>
          <a:prstGeom prst="rect">
            <a:avLst/>
          </a:prstGeom>
        </p:spPr>
      </p:pic>
    </p:spTree>
    <p:extLst>
      <p:ext uri="{BB962C8B-B14F-4D97-AF65-F5344CB8AC3E}">
        <p14:creationId xmlns:p14="http://schemas.microsoft.com/office/powerpoint/2010/main" val="1940577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5578-0108-B4F3-26D2-EF6B1F916375}"/>
              </a:ext>
            </a:extLst>
          </p:cNvPr>
          <p:cNvSpPr>
            <a:spLocks noGrp="1"/>
          </p:cNvSpPr>
          <p:nvPr>
            <p:ph type="ctrTitle"/>
          </p:nvPr>
        </p:nvSpPr>
        <p:spPr/>
        <p:txBody>
          <a:bodyPr/>
          <a:lstStyle/>
          <a:p>
            <a:r>
              <a:rPr lang="en-US"/>
              <a:t>Azure Data Factory</a:t>
            </a:r>
            <a:endParaRPr lang="en-GB"/>
          </a:p>
        </p:txBody>
      </p:sp>
      <p:sp>
        <p:nvSpPr>
          <p:cNvPr id="4" name="TextBox 3">
            <a:extLst>
              <a:ext uri="{FF2B5EF4-FFF2-40B4-BE49-F238E27FC236}">
                <a16:creationId xmlns:a16="http://schemas.microsoft.com/office/drawing/2014/main" id="{D279C4B4-A4FE-7283-7186-CA041E5B7196}"/>
              </a:ext>
            </a:extLst>
          </p:cNvPr>
          <p:cNvSpPr txBox="1"/>
          <p:nvPr/>
        </p:nvSpPr>
        <p:spPr>
          <a:xfrm>
            <a:off x="1937210" y="2155711"/>
            <a:ext cx="6095028" cy="2185214"/>
          </a:xfrm>
          <a:prstGeom prst="rect">
            <a:avLst/>
          </a:prstGeom>
          <a:noFill/>
        </p:spPr>
        <p:txBody>
          <a:bodyPr wrap="square">
            <a:spAutoFit/>
          </a:bodyPr>
          <a:lstStyle/>
          <a:p>
            <a:pPr marL="571500" marR="0" lvl="0" indent="-571500" algn="l" defTabSz="914400" rtl="0" eaLnBrk="1" fontAlgn="auto" latinLnBrk="0" hangingPunct="1">
              <a:lnSpc>
                <a:spcPct val="100000"/>
              </a:lnSpc>
              <a:spcBef>
                <a:spcPct val="20000"/>
              </a:spcBef>
              <a:spcAft>
                <a:spcPts val="0"/>
              </a:spcAft>
              <a:buClr>
                <a:srgbClr val="4F8CD8"/>
              </a:buClr>
              <a:buSzTx/>
              <a:buFont typeface="Arial" panose="020B0604020202020204" pitchFamily="34" charset="0"/>
              <a:buChar char="•"/>
              <a:tabLst/>
              <a:defRPr/>
            </a:pPr>
            <a:r>
              <a:rPr lang="en-US" sz="4000">
                <a:solidFill>
                  <a:schemeClr val="bg1"/>
                </a:solidFill>
              </a:rPr>
              <a:t>Metadata &amp; ADF</a:t>
            </a:r>
          </a:p>
          <a:p>
            <a:pPr marL="571500" marR="0" lvl="0" indent="-571500" algn="l" defTabSz="914400" rtl="0" eaLnBrk="1" fontAlgn="auto" latinLnBrk="0" hangingPunct="1">
              <a:lnSpc>
                <a:spcPct val="100000"/>
              </a:lnSpc>
              <a:spcBef>
                <a:spcPct val="20000"/>
              </a:spcBef>
              <a:spcAft>
                <a:spcPts val="0"/>
              </a:spcAft>
              <a:buClr>
                <a:srgbClr val="4F8CD8"/>
              </a:buClr>
              <a:buSzTx/>
              <a:buFont typeface="Arial" panose="020B0604020202020204" pitchFamily="34" charset="0"/>
              <a:buChar char="•"/>
              <a:tabLst/>
              <a:defRPr/>
            </a:pPr>
            <a:endParaRPr lang="en-US" sz="4000">
              <a:solidFill>
                <a:schemeClr val="bg1"/>
              </a:solidFill>
            </a:endParaRPr>
          </a:p>
          <a:p>
            <a:pPr marL="571500" marR="0" lvl="0" indent="-571500" algn="l" defTabSz="914400" rtl="0" eaLnBrk="1" fontAlgn="auto" latinLnBrk="0" hangingPunct="1">
              <a:lnSpc>
                <a:spcPct val="100000"/>
              </a:lnSpc>
              <a:spcBef>
                <a:spcPct val="20000"/>
              </a:spcBef>
              <a:spcAft>
                <a:spcPts val="0"/>
              </a:spcAft>
              <a:buClr>
                <a:srgbClr val="4F8CD8"/>
              </a:buClr>
              <a:buSzTx/>
              <a:buFont typeface="Arial" panose="020B0604020202020204" pitchFamily="34" charset="0"/>
              <a:buChar char="•"/>
              <a:tabLst/>
              <a:defRPr/>
            </a:pPr>
            <a:r>
              <a:rPr kumimoji="0" lang="en-US" sz="40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p:txBody>
      </p:sp>
      <p:pic>
        <p:nvPicPr>
          <p:cNvPr id="3" name="Picture 2" descr="Logo&#10;&#10;Description automatically generated">
            <a:extLst>
              <a:ext uri="{FF2B5EF4-FFF2-40B4-BE49-F238E27FC236}">
                <a16:creationId xmlns:a16="http://schemas.microsoft.com/office/drawing/2014/main" id="{F79447A4-FD0E-870A-0E88-6CEE3D8BD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451" y="5982982"/>
            <a:ext cx="1407134" cy="657835"/>
          </a:xfrm>
          <a:prstGeom prst="rect">
            <a:avLst/>
          </a:prstGeom>
        </p:spPr>
      </p:pic>
    </p:spTree>
    <p:extLst>
      <p:ext uri="{BB962C8B-B14F-4D97-AF65-F5344CB8AC3E}">
        <p14:creationId xmlns:p14="http://schemas.microsoft.com/office/powerpoint/2010/main" val="2336541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C403-0445-EF48-E6C2-8C3A311CA256}"/>
              </a:ext>
            </a:extLst>
          </p:cNvPr>
          <p:cNvSpPr>
            <a:spLocks noGrp="1"/>
          </p:cNvSpPr>
          <p:nvPr>
            <p:ph type="ctrTitle"/>
          </p:nvPr>
        </p:nvSpPr>
        <p:spPr>
          <a:xfrm>
            <a:off x="192863" y="544934"/>
            <a:ext cx="7310718" cy="1091004"/>
          </a:xfrm>
        </p:spPr>
        <p:txBody>
          <a:bodyPr/>
          <a:lstStyle/>
          <a:p>
            <a:r>
              <a:rPr lang="en-US"/>
              <a:t>Data Movement</a:t>
            </a:r>
            <a:endParaRPr lang="en-GB"/>
          </a:p>
        </p:txBody>
      </p:sp>
      <p:pic>
        <p:nvPicPr>
          <p:cNvPr id="5" name="Content Placeholder 4" descr="Diagram&#10;&#10;Description automatically generated">
            <a:extLst>
              <a:ext uri="{FF2B5EF4-FFF2-40B4-BE49-F238E27FC236}">
                <a16:creationId xmlns:a16="http://schemas.microsoft.com/office/drawing/2014/main" id="{BAB74D8B-10D2-496A-398A-6151AE53197B}"/>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62150" y="1868489"/>
            <a:ext cx="7186613" cy="4038178"/>
          </a:xfrm>
          <a:prstGeom prst="rect">
            <a:avLst/>
          </a:prstGeom>
          <a:effectLst>
            <a:glow rad="101600">
              <a:schemeClr val="accent3">
                <a:satMod val="175000"/>
                <a:alpha val="40000"/>
              </a:schemeClr>
            </a:glow>
          </a:effectLst>
        </p:spPr>
      </p:pic>
      <p:pic>
        <p:nvPicPr>
          <p:cNvPr id="6" name="Picture 5" descr="Logo&#10;&#10;Description automatically generated">
            <a:extLst>
              <a:ext uri="{FF2B5EF4-FFF2-40B4-BE49-F238E27FC236}">
                <a16:creationId xmlns:a16="http://schemas.microsoft.com/office/drawing/2014/main" id="{627BA9BB-2F8D-ADFA-52EC-B41007742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3512" y="5873565"/>
            <a:ext cx="1572617" cy="735198"/>
          </a:xfrm>
          <a:prstGeom prst="rect">
            <a:avLst/>
          </a:prstGeom>
        </p:spPr>
      </p:pic>
      <p:pic>
        <p:nvPicPr>
          <p:cNvPr id="7" name="Picture 6" descr="Icon&#10;&#10;Description automatically generated">
            <a:extLst>
              <a:ext uri="{FF2B5EF4-FFF2-40B4-BE49-F238E27FC236}">
                <a16:creationId xmlns:a16="http://schemas.microsoft.com/office/drawing/2014/main" id="{BE9D2C61-754E-5A91-1C7D-0820A5378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4247" y="0"/>
            <a:ext cx="964890" cy="1325563"/>
          </a:xfrm>
          <a:prstGeom prst="rect">
            <a:avLst/>
          </a:prstGeom>
        </p:spPr>
      </p:pic>
    </p:spTree>
    <p:extLst>
      <p:ext uri="{BB962C8B-B14F-4D97-AF65-F5344CB8AC3E}">
        <p14:creationId xmlns:p14="http://schemas.microsoft.com/office/powerpoint/2010/main" val="834123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D2C9-50AB-2D6E-1C0D-C6AE48E04100}"/>
              </a:ext>
            </a:extLst>
          </p:cNvPr>
          <p:cNvSpPr>
            <a:spLocks noGrp="1"/>
          </p:cNvSpPr>
          <p:nvPr>
            <p:ph type="ctrTitle"/>
          </p:nvPr>
        </p:nvSpPr>
        <p:spPr/>
        <p:txBody>
          <a:bodyPr/>
          <a:lstStyle/>
          <a:p>
            <a:r>
              <a:rPr lang="en-US"/>
              <a:t>Why use parameters?</a:t>
            </a:r>
            <a:endParaRPr lang="en-GB"/>
          </a:p>
        </p:txBody>
      </p:sp>
      <p:sp>
        <p:nvSpPr>
          <p:cNvPr id="3" name="Content Placeholder 2">
            <a:extLst>
              <a:ext uri="{FF2B5EF4-FFF2-40B4-BE49-F238E27FC236}">
                <a16:creationId xmlns:a16="http://schemas.microsoft.com/office/drawing/2014/main" id="{566F8026-714C-FFD8-69B3-6C7A521DE9E3}"/>
              </a:ext>
            </a:extLst>
          </p:cNvPr>
          <p:cNvSpPr>
            <a:spLocks noGrp="1"/>
          </p:cNvSpPr>
          <p:nvPr>
            <p:ph idx="4294967295"/>
          </p:nvPr>
        </p:nvSpPr>
        <p:spPr>
          <a:xfrm>
            <a:off x="1192199" y="1703387"/>
            <a:ext cx="7054850" cy="3451225"/>
          </a:xfrm>
        </p:spPr>
        <p:txBody>
          <a:bodyPr/>
          <a:lstStyle/>
          <a:p>
            <a:pPr marL="342900" indent="-342900">
              <a:lnSpc>
                <a:spcPct val="107000"/>
              </a:lnSpc>
              <a:spcAft>
                <a:spcPts val="800"/>
              </a:spcAft>
              <a:buFont typeface="Arial" panose="020B0604020202020204" pitchFamily="34" charset="0"/>
              <a:buChar char="•"/>
            </a:pPr>
            <a:r>
              <a:rPr lang="en-US">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Connection Parameters</a:t>
            </a:r>
            <a:endParaRPr lang="en-GB">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Dynamically input filenames</a:t>
            </a:r>
            <a:endParaRPr lang="en-GB">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Dynamically output </a:t>
            </a:r>
            <a:r>
              <a:rPr lang="en-US">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t</a:t>
            </a:r>
            <a:r>
              <a:rPr lang="en-US">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able names</a:t>
            </a:r>
            <a:endParaRPr lang="en-GB">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Append details to output filenames</a:t>
            </a:r>
            <a:endParaRPr lang="en-GB">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pic>
        <p:nvPicPr>
          <p:cNvPr id="4" name="Picture 3" descr="Logo&#10;&#10;Description automatically generated">
            <a:extLst>
              <a:ext uri="{FF2B5EF4-FFF2-40B4-BE49-F238E27FC236}">
                <a16:creationId xmlns:a16="http://schemas.microsoft.com/office/drawing/2014/main" id="{D80DC0C8-1C42-1B31-A77B-519035B28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451" y="5982982"/>
            <a:ext cx="1407134" cy="65783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0FC5AC70-4D98-8F23-170B-0EDD949CA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2991" y="1918901"/>
            <a:ext cx="1846810" cy="1510099"/>
          </a:xfrm>
          <a:prstGeom prst="rect">
            <a:avLst/>
          </a:prstGeom>
          <a:effectLst>
            <a:glow rad="101600">
              <a:schemeClr val="accent3">
                <a:satMod val="175000"/>
                <a:alpha val="40000"/>
              </a:schemeClr>
            </a:glow>
          </a:effectLst>
        </p:spPr>
      </p:pic>
      <p:pic>
        <p:nvPicPr>
          <p:cNvPr id="7" name="Picture 6" descr="Icon&#10;&#10;Description automatically generated">
            <a:extLst>
              <a:ext uri="{FF2B5EF4-FFF2-40B4-BE49-F238E27FC236}">
                <a16:creationId xmlns:a16="http://schemas.microsoft.com/office/drawing/2014/main" id="{7F8E6BA0-4F8E-32EA-7D00-01319E8D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9819" y="0"/>
            <a:ext cx="1258781" cy="1498015"/>
          </a:xfrm>
          <a:prstGeom prst="rect">
            <a:avLst/>
          </a:prstGeom>
        </p:spPr>
      </p:pic>
    </p:spTree>
    <p:extLst>
      <p:ext uri="{BB962C8B-B14F-4D97-AF65-F5344CB8AC3E}">
        <p14:creationId xmlns:p14="http://schemas.microsoft.com/office/powerpoint/2010/main" val="3134656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BD7D-ED8F-3C38-7EA7-E9CB656764AB}"/>
              </a:ext>
            </a:extLst>
          </p:cNvPr>
          <p:cNvSpPr>
            <a:spLocks noGrp="1"/>
          </p:cNvSpPr>
          <p:nvPr>
            <p:ph type="ctrTitle"/>
          </p:nvPr>
        </p:nvSpPr>
        <p:spPr/>
        <p:txBody>
          <a:bodyPr/>
          <a:lstStyle/>
          <a:p>
            <a:r>
              <a:rPr lang="en-US"/>
              <a:t>Establish Connection</a:t>
            </a:r>
            <a:endParaRPr lang="en-GB"/>
          </a:p>
        </p:txBody>
      </p:sp>
      <p:pic>
        <p:nvPicPr>
          <p:cNvPr id="7" name="Content Placeholder 6" descr="Graphical user interface, text, application, email&#10;&#10;Description automatically generated">
            <a:extLst>
              <a:ext uri="{FF2B5EF4-FFF2-40B4-BE49-F238E27FC236}">
                <a16:creationId xmlns:a16="http://schemas.microsoft.com/office/drawing/2014/main" id="{1CD05A05-40A0-E900-4B8D-36907FF77CA4}"/>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82800" y="1727786"/>
            <a:ext cx="6038850" cy="3479800"/>
          </a:xfrm>
          <a:effectLst>
            <a:glow rad="101600">
              <a:schemeClr val="accent3">
                <a:satMod val="175000"/>
                <a:alpha val="40000"/>
              </a:schemeClr>
            </a:glow>
          </a:effectLst>
        </p:spPr>
      </p:pic>
      <p:pic>
        <p:nvPicPr>
          <p:cNvPr id="4" name="Picture 3" descr="Icon&#10;&#10;Description automatically generated">
            <a:extLst>
              <a:ext uri="{FF2B5EF4-FFF2-40B4-BE49-F238E27FC236}">
                <a16:creationId xmlns:a16="http://schemas.microsoft.com/office/drawing/2014/main" id="{FD8D9C5B-2748-0309-D8A4-3111AF711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894" y="230186"/>
            <a:ext cx="1065134" cy="1497600"/>
          </a:xfrm>
          <a:prstGeom prst="rect">
            <a:avLst/>
          </a:prstGeom>
        </p:spPr>
      </p:pic>
      <p:pic>
        <p:nvPicPr>
          <p:cNvPr id="5" name="Picture 4" descr="Logo&#10;&#10;Description automatically generated">
            <a:extLst>
              <a:ext uri="{FF2B5EF4-FFF2-40B4-BE49-F238E27FC236}">
                <a16:creationId xmlns:a16="http://schemas.microsoft.com/office/drawing/2014/main" id="{9A0A6309-E598-DE65-37FB-2235EFB7A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0851" y="5986279"/>
            <a:ext cx="1372268" cy="641535"/>
          </a:xfrm>
          <a:prstGeom prst="rect">
            <a:avLst/>
          </a:prstGeom>
        </p:spPr>
      </p:pic>
    </p:spTree>
    <p:extLst>
      <p:ext uri="{BB962C8B-B14F-4D97-AF65-F5344CB8AC3E}">
        <p14:creationId xmlns:p14="http://schemas.microsoft.com/office/powerpoint/2010/main" val="1814749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C541D5-2B81-5C61-DDC6-136761F94452}"/>
              </a:ext>
            </a:extLst>
          </p:cNvPr>
          <p:cNvSpPr>
            <a:spLocks noGrp="1"/>
          </p:cNvSpPr>
          <p:nvPr>
            <p:ph type="title"/>
          </p:nvPr>
        </p:nvSpPr>
        <p:spPr/>
        <p:txBody>
          <a:bodyPr/>
          <a:lstStyle/>
          <a:p>
            <a:r>
              <a:rPr lang="en-US"/>
              <a:t>Who Are We?</a:t>
            </a:r>
            <a:endParaRPr lang="en-GB"/>
          </a:p>
        </p:txBody>
      </p:sp>
      <p:sp>
        <p:nvSpPr>
          <p:cNvPr id="5" name="Text Placeholder 4">
            <a:extLst>
              <a:ext uri="{FF2B5EF4-FFF2-40B4-BE49-F238E27FC236}">
                <a16:creationId xmlns:a16="http://schemas.microsoft.com/office/drawing/2014/main" id="{073D1D14-281D-4683-EB16-6606A1B795A3}"/>
              </a:ext>
            </a:extLst>
          </p:cNvPr>
          <p:cNvSpPr>
            <a:spLocks noGrp="1"/>
          </p:cNvSpPr>
          <p:nvPr>
            <p:ph type="body" sz="quarter" idx="10"/>
          </p:nvPr>
        </p:nvSpPr>
        <p:spPr/>
        <p:txBody>
          <a:bodyPr/>
          <a:lstStyle/>
          <a:p>
            <a:endParaRPr lang="en-GB"/>
          </a:p>
        </p:txBody>
      </p:sp>
      <p:pic>
        <p:nvPicPr>
          <p:cNvPr id="6" name="Picture 5" descr="Logo&#10;&#10;Description automatically generated">
            <a:extLst>
              <a:ext uri="{FF2B5EF4-FFF2-40B4-BE49-F238E27FC236}">
                <a16:creationId xmlns:a16="http://schemas.microsoft.com/office/drawing/2014/main" id="{2AD16AEC-7093-D90D-E166-603DA71E6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8783" y="5831127"/>
            <a:ext cx="1639217" cy="766523"/>
          </a:xfrm>
          <a:prstGeom prst="rect">
            <a:avLst/>
          </a:prstGeom>
        </p:spPr>
      </p:pic>
    </p:spTree>
    <p:extLst>
      <p:ext uri="{BB962C8B-B14F-4D97-AF65-F5344CB8AC3E}">
        <p14:creationId xmlns:p14="http://schemas.microsoft.com/office/powerpoint/2010/main" val="2696720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F25F-77D5-FDAD-18FB-63B82EE005A9}"/>
              </a:ext>
            </a:extLst>
          </p:cNvPr>
          <p:cNvSpPr>
            <a:spLocks noGrp="1"/>
          </p:cNvSpPr>
          <p:nvPr>
            <p:ph type="ctrTitle"/>
          </p:nvPr>
        </p:nvSpPr>
        <p:spPr/>
        <p:txBody>
          <a:bodyPr/>
          <a:lstStyle/>
          <a:p>
            <a:r>
              <a:rPr lang="en-US"/>
              <a:t>Create Parameters</a:t>
            </a:r>
            <a:endParaRPr lang="en-GB"/>
          </a:p>
        </p:txBody>
      </p:sp>
      <p:pic>
        <p:nvPicPr>
          <p:cNvPr id="7" name="Content Placeholder 6" descr="Graphical user interface, text&#10;&#10;Description automatically generated with medium confidence">
            <a:extLst>
              <a:ext uri="{FF2B5EF4-FFF2-40B4-BE49-F238E27FC236}">
                <a16:creationId xmlns:a16="http://schemas.microsoft.com/office/drawing/2014/main" id="{4A9A8725-CC85-53E0-FD58-03FB40571D9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740150" y="2679700"/>
            <a:ext cx="3540125" cy="825500"/>
          </a:xfrm>
          <a:prstGeom prst="rect">
            <a:avLst/>
          </a:prstGeom>
          <a:effectLst>
            <a:glow rad="101600">
              <a:schemeClr val="accent3">
                <a:satMod val="175000"/>
                <a:alpha val="40000"/>
              </a:schemeClr>
            </a:glow>
          </a:effectLst>
        </p:spPr>
      </p:pic>
      <p:pic>
        <p:nvPicPr>
          <p:cNvPr id="5" name="Picture 4" descr="Graphical user interface, application&#10;&#10;Description automatically generated">
            <a:extLst>
              <a:ext uri="{FF2B5EF4-FFF2-40B4-BE49-F238E27FC236}">
                <a16:creationId xmlns:a16="http://schemas.microsoft.com/office/drawing/2014/main" id="{CD927A8C-500C-50C3-5A92-365DCDCBA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7047" y="1183235"/>
            <a:ext cx="4926330" cy="5082309"/>
          </a:xfrm>
          <a:prstGeom prst="rect">
            <a:avLst/>
          </a:prstGeom>
          <a:effectLst>
            <a:glow rad="101600">
              <a:schemeClr val="accent3">
                <a:satMod val="175000"/>
                <a:alpha val="40000"/>
              </a:schemeClr>
            </a:glow>
          </a:effectLst>
        </p:spPr>
      </p:pic>
      <p:pic>
        <p:nvPicPr>
          <p:cNvPr id="3" name="Picture 2" descr="Logo&#10;&#10;Description automatically generated">
            <a:extLst>
              <a:ext uri="{FF2B5EF4-FFF2-40B4-BE49-F238E27FC236}">
                <a16:creationId xmlns:a16="http://schemas.microsoft.com/office/drawing/2014/main" id="{D9433AFF-0968-455E-F10E-17D006226E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1151" y="5865629"/>
            <a:ext cx="1372268" cy="641535"/>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FFEAFD70-6C83-688B-E8AC-07ECD3C2F2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3439" y="545990"/>
            <a:ext cx="3649980" cy="2354580"/>
          </a:xfrm>
          <a:prstGeom prst="rect">
            <a:avLst/>
          </a:prstGeom>
        </p:spPr>
      </p:pic>
    </p:spTree>
    <p:extLst>
      <p:ext uri="{BB962C8B-B14F-4D97-AF65-F5344CB8AC3E}">
        <p14:creationId xmlns:p14="http://schemas.microsoft.com/office/powerpoint/2010/main" val="99928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C250-C086-27A7-1FD4-CC387C0EC965}"/>
              </a:ext>
            </a:extLst>
          </p:cNvPr>
          <p:cNvSpPr>
            <a:spLocks noGrp="1"/>
          </p:cNvSpPr>
          <p:nvPr>
            <p:ph type="ctrTitle"/>
          </p:nvPr>
        </p:nvSpPr>
        <p:spPr/>
        <p:txBody>
          <a:bodyPr/>
          <a:lstStyle/>
          <a:p>
            <a:r>
              <a:rPr lang="en-US"/>
              <a:t>Parameters</a:t>
            </a:r>
            <a:endParaRPr lang="en-GB"/>
          </a:p>
        </p:txBody>
      </p:sp>
      <p:pic>
        <p:nvPicPr>
          <p:cNvPr id="13" name="Content Placeholder 12" descr="Graphical user interface, text, application, email&#10;&#10;Description automatically generated">
            <a:extLst>
              <a:ext uri="{FF2B5EF4-FFF2-40B4-BE49-F238E27FC236}">
                <a16:creationId xmlns:a16="http://schemas.microsoft.com/office/drawing/2014/main" id="{DBB0EF74-24C2-9F04-2626-D2398C73ACA8}"/>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4092575" y="588186"/>
            <a:ext cx="4264025" cy="5532438"/>
          </a:xfrm>
          <a:effectLst>
            <a:glow rad="101600">
              <a:schemeClr val="accent3">
                <a:satMod val="175000"/>
                <a:alpha val="40000"/>
              </a:schemeClr>
            </a:glow>
          </a:effectLst>
        </p:spPr>
      </p:pic>
      <p:pic>
        <p:nvPicPr>
          <p:cNvPr id="14" name="Picture 13" descr="Logo&#10;&#10;Description automatically generated">
            <a:extLst>
              <a:ext uri="{FF2B5EF4-FFF2-40B4-BE49-F238E27FC236}">
                <a16:creationId xmlns:a16="http://schemas.microsoft.com/office/drawing/2014/main" id="{6F4EBC72-0DDD-A1F4-47A5-FDFB3F1769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6897" y="5956115"/>
            <a:ext cx="1399434" cy="654235"/>
          </a:xfrm>
          <a:prstGeom prst="rect">
            <a:avLst/>
          </a:prstGeom>
        </p:spPr>
      </p:pic>
      <p:pic>
        <p:nvPicPr>
          <p:cNvPr id="15" name="Picture 14" descr="Icon&#10;&#10;Description automatically generated">
            <a:extLst>
              <a:ext uri="{FF2B5EF4-FFF2-40B4-BE49-F238E27FC236}">
                <a16:creationId xmlns:a16="http://schemas.microsoft.com/office/drawing/2014/main" id="{45EFE67D-DB8A-1573-FB93-752D108E5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34247" y="0"/>
            <a:ext cx="964890" cy="1325563"/>
          </a:xfrm>
          <a:prstGeom prst="rect">
            <a:avLst/>
          </a:prstGeom>
        </p:spPr>
      </p:pic>
    </p:spTree>
    <p:extLst>
      <p:ext uri="{BB962C8B-B14F-4D97-AF65-F5344CB8AC3E}">
        <p14:creationId xmlns:p14="http://schemas.microsoft.com/office/powerpoint/2010/main" val="433644095"/>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CFFE9-F5B9-60EA-95DC-EDD5BCCB0D78}"/>
              </a:ext>
            </a:extLst>
          </p:cNvPr>
          <p:cNvSpPr>
            <a:spLocks noGrp="1"/>
          </p:cNvSpPr>
          <p:nvPr>
            <p:ph type="ctrTitle"/>
          </p:nvPr>
        </p:nvSpPr>
        <p:spPr/>
        <p:txBody>
          <a:bodyPr/>
          <a:lstStyle/>
          <a:p>
            <a:r>
              <a:rPr lang="en-US"/>
              <a:t>Copy Data Activity</a:t>
            </a:r>
            <a:endParaRPr lang="en-GB"/>
          </a:p>
        </p:txBody>
      </p:sp>
      <p:pic>
        <p:nvPicPr>
          <p:cNvPr id="7" name="Content Placeholder 6" descr="Graphical user interface, text, application&#10;&#10;Description automatically generated">
            <a:extLst>
              <a:ext uri="{FF2B5EF4-FFF2-40B4-BE49-F238E27FC236}">
                <a16:creationId xmlns:a16="http://schemas.microsoft.com/office/drawing/2014/main" id="{B39ED928-75C4-1B73-A3FF-0DFC33FD963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07993" y="1553120"/>
            <a:ext cx="4988007" cy="3599823"/>
          </a:xfrm>
          <a:effectLst>
            <a:glow rad="101600">
              <a:schemeClr val="accent3">
                <a:satMod val="175000"/>
                <a:alpha val="40000"/>
              </a:schemeClr>
            </a:glow>
          </a:effectLst>
        </p:spPr>
      </p:pic>
      <p:pic>
        <p:nvPicPr>
          <p:cNvPr id="4" name="Picture 3" descr="Icon&#10;&#10;Description automatically generated">
            <a:extLst>
              <a:ext uri="{FF2B5EF4-FFF2-40B4-BE49-F238E27FC236}">
                <a16:creationId xmlns:a16="http://schemas.microsoft.com/office/drawing/2014/main" id="{6E33C3D1-8C7C-3841-2B13-DFE8D14D7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9819" y="0"/>
            <a:ext cx="1258781" cy="1498015"/>
          </a:xfrm>
          <a:prstGeom prst="rect">
            <a:avLst/>
          </a:prstGeom>
        </p:spPr>
      </p:pic>
      <p:pic>
        <p:nvPicPr>
          <p:cNvPr id="5" name="Picture 4" descr="Logo&#10;&#10;Description automatically generated">
            <a:extLst>
              <a:ext uri="{FF2B5EF4-FFF2-40B4-BE49-F238E27FC236}">
                <a16:creationId xmlns:a16="http://schemas.microsoft.com/office/drawing/2014/main" id="{5F814A96-CC59-2566-B562-F5F375C90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0327" y="5863179"/>
            <a:ext cx="1346945" cy="629696"/>
          </a:xfrm>
          <a:prstGeom prst="rect">
            <a:avLst/>
          </a:prstGeom>
        </p:spPr>
      </p:pic>
      <p:pic>
        <p:nvPicPr>
          <p:cNvPr id="6" name="Picture 5" descr="Graphical user interface, application&#10;&#10;Description automatically generated with medium confidence">
            <a:extLst>
              <a:ext uri="{FF2B5EF4-FFF2-40B4-BE49-F238E27FC236}">
                <a16:creationId xmlns:a16="http://schemas.microsoft.com/office/drawing/2014/main" id="{EE4555A6-A97B-20A7-167F-30E46097AC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5674" y="2275512"/>
            <a:ext cx="4480560" cy="1760220"/>
          </a:xfrm>
          <a:prstGeom prst="rect">
            <a:avLst/>
          </a:prstGeom>
        </p:spPr>
      </p:pic>
    </p:spTree>
    <p:extLst>
      <p:ext uri="{BB962C8B-B14F-4D97-AF65-F5344CB8AC3E}">
        <p14:creationId xmlns:p14="http://schemas.microsoft.com/office/powerpoint/2010/main" val="344117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A868-8CF4-EC98-2D63-9B071F299799}"/>
              </a:ext>
            </a:extLst>
          </p:cNvPr>
          <p:cNvSpPr>
            <a:spLocks noGrp="1"/>
          </p:cNvSpPr>
          <p:nvPr>
            <p:ph type="ctrTitle"/>
          </p:nvPr>
        </p:nvSpPr>
        <p:spPr/>
        <p:txBody>
          <a:bodyPr/>
          <a:lstStyle/>
          <a:p>
            <a:r>
              <a:rPr lang="en-US"/>
              <a:t>Pipelines</a:t>
            </a:r>
            <a:endParaRPr lang="en-GB"/>
          </a:p>
        </p:txBody>
      </p:sp>
      <p:pic>
        <p:nvPicPr>
          <p:cNvPr id="7" name="Content Placeholder 6" descr="Text&#10;&#10;Description automatically generated with low confidence">
            <a:extLst>
              <a:ext uri="{FF2B5EF4-FFF2-40B4-BE49-F238E27FC236}">
                <a16:creationId xmlns:a16="http://schemas.microsoft.com/office/drawing/2014/main" id="{3A6B63AD-16CB-784D-A9D7-4E08812525B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74850" y="1786640"/>
            <a:ext cx="2433638" cy="3771900"/>
          </a:xfrm>
          <a:effectLst>
            <a:glow rad="101600">
              <a:schemeClr val="accent3">
                <a:satMod val="175000"/>
                <a:alpha val="40000"/>
              </a:schemeClr>
            </a:glow>
          </a:effectLst>
        </p:spPr>
      </p:pic>
      <p:pic>
        <p:nvPicPr>
          <p:cNvPr id="4" name="Picture 3" descr="Logo&#10;&#10;Description automatically generated">
            <a:extLst>
              <a:ext uri="{FF2B5EF4-FFF2-40B4-BE49-F238E27FC236}">
                <a16:creationId xmlns:a16="http://schemas.microsoft.com/office/drawing/2014/main" id="{CC18E27A-C50D-8C5F-9368-E0FBCAA8C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7805" y="5689600"/>
            <a:ext cx="1732095" cy="809754"/>
          </a:xfrm>
          <a:prstGeom prst="rect">
            <a:avLst/>
          </a:prstGeom>
        </p:spPr>
      </p:pic>
      <p:pic>
        <p:nvPicPr>
          <p:cNvPr id="5" name="Picture 4" descr="Logo&#10;&#10;Description automatically generated">
            <a:extLst>
              <a:ext uri="{FF2B5EF4-FFF2-40B4-BE49-F238E27FC236}">
                <a16:creationId xmlns:a16="http://schemas.microsoft.com/office/drawing/2014/main" id="{987BECE0-1D7B-4C18-E132-F63480198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5969" y="157380"/>
            <a:ext cx="1315661" cy="1533308"/>
          </a:xfrm>
          <a:prstGeom prst="rect">
            <a:avLst/>
          </a:prstGeom>
        </p:spPr>
      </p:pic>
      <p:pic>
        <p:nvPicPr>
          <p:cNvPr id="3" name="Content Placeholder 6" descr="Text&#10;&#10;Description automatically generated">
            <a:extLst>
              <a:ext uri="{FF2B5EF4-FFF2-40B4-BE49-F238E27FC236}">
                <a16:creationId xmlns:a16="http://schemas.microsoft.com/office/drawing/2014/main" id="{1C237BA5-8010-1271-F77C-78E1FB5BCD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9349" y="2945129"/>
            <a:ext cx="3436620" cy="967740"/>
          </a:xfrm>
          <a:prstGeom prst="rect">
            <a:avLst/>
          </a:prstGeom>
          <a:effectLst>
            <a:glow rad="101600">
              <a:schemeClr val="accent3">
                <a:satMod val="175000"/>
                <a:alpha val="40000"/>
              </a:schemeClr>
            </a:glow>
          </a:effectLst>
        </p:spPr>
      </p:pic>
      <p:sp>
        <p:nvSpPr>
          <p:cNvPr id="6" name="Arrow: Right 5">
            <a:extLst>
              <a:ext uri="{FF2B5EF4-FFF2-40B4-BE49-F238E27FC236}">
                <a16:creationId xmlns:a16="http://schemas.microsoft.com/office/drawing/2014/main" id="{A0D003BA-851D-D3A9-C444-162D3A266CE4}"/>
              </a:ext>
            </a:extLst>
          </p:cNvPr>
          <p:cNvSpPr/>
          <p:nvPr/>
        </p:nvSpPr>
        <p:spPr>
          <a:xfrm>
            <a:off x="5563082" y="3177915"/>
            <a:ext cx="1065836" cy="49467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015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23722"/>
            <a:ext cx="3770479" cy="4511318"/>
          </a:xfrm>
        </p:spPr>
        <p:txBody>
          <a:bodyPr>
            <a:noAutofit/>
          </a:bodyPr>
          <a:lstStyle/>
          <a:p>
            <a:pPr>
              <a:buClr>
                <a:schemeClr val="accent1"/>
              </a:buClr>
            </a:pPr>
            <a:r>
              <a:rPr lang="en-US">
                <a:solidFill>
                  <a:schemeClr val="bg2">
                    <a:lumMod val="40000"/>
                    <a:lumOff val="60000"/>
                  </a:schemeClr>
                </a:solidFill>
              </a:rPr>
              <a:t>INTRODUCTION</a:t>
            </a:r>
          </a:p>
          <a:p>
            <a:pPr marL="285750" indent="-285750">
              <a:buClr>
                <a:schemeClr val="accent1"/>
              </a:buClr>
              <a:buFont typeface="Wingdings" pitchFamily="2" charset="2"/>
              <a:buChar char="ü"/>
            </a:pPr>
            <a:r>
              <a:rPr lang="en-US">
                <a:solidFill>
                  <a:schemeClr val="bg2">
                    <a:lumMod val="40000"/>
                    <a:lumOff val="60000"/>
                  </a:schemeClr>
                </a:solidFill>
              </a:rPr>
              <a:t>Who are we</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METADATA</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What is Metadata</a:t>
            </a:r>
          </a:p>
          <a:p>
            <a:pPr marL="285750" indent="-285750">
              <a:buClr>
                <a:schemeClr val="accent1"/>
              </a:buClr>
              <a:buFont typeface="Wingdings" pitchFamily="2" charset="2"/>
              <a:buChar char="ü"/>
            </a:pPr>
            <a:r>
              <a:rPr lang="en-US">
                <a:solidFill>
                  <a:schemeClr val="bg2">
                    <a:lumMod val="40000"/>
                    <a:lumOff val="60000"/>
                  </a:schemeClr>
                </a:solidFill>
              </a:rPr>
              <a:t>Where to find it</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BUILDING</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Beginners -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Advanced -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solidFill>
                  <a:schemeClr val="bg2">
                    <a:lumMod val="40000"/>
                    <a:lumOff val="60000"/>
                  </a:schemeClr>
                </a:solidFill>
              </a:rPr>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lang="en-US">
              <a:solidFill>
                <a:schemeClr val="bg2">
                  <a:lumMod val="40000"/>
                  <a:lumOff val="60000"/>
                </a:schemeClr>
              </a:solidFill>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accent6">
                    <a:lumMod val="50000"/>
                  </a:schemeClr>
                </a:solidFill>
              </a:rPr>
              <a:t>Common Patterns</a:t>
            </a:r>
          </a:p>
          <a:p>
            <a:pPr marR="0" lvl="0" algn="l" defTabSz="914400" rtl="0" eaLnBrk="1" fontAlgn="auto" latinLnBrk="0" hangingPunct="1">
              <a:lnSpc>
                <a:spcPct val="100000"/>
              </a:lnSpc>
              <a:spcBef>
                <a:spcPct val="20000"/>
              </a:spcBef>
              <a:spcAft>
                <a:spcPts val="0"/>
              </a:spcAft>
              <a:buClr>
                <a:srgbClr val="4F8CD8"/>
              </a:buClr>
              <a:buSzTx/>
              <a:tabLst/>
              <a:defRPr/>
            </a:pPr>
            <a:endPar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solidFill>
                  <a:schemeClr val="bg2">
                    <a:lumMod val="40000"/>
                    <a:lumOff val="60000"/>
                  </a:schemeClr>
                </a:solidFill>
              </a:rPr>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921" y="4934374"/>
            <a:ext cx="3559054" cy="1664267"/>
          </a:xfrm>
          <a:prstGeom prst="rect">
            <a:avLst/>
          </a:prstGeom>
        </p:spPr>
      </p:pic>
    </p:spTree>
    <p:extLst>
      <p:ext uri="{BB962C8B-B14F-4D97-AF65-F5344CB8AC3E}">
        <p14:creationId xmlns:p14="http://schemas.microsoft.com/office/powerpoint/2010/main" val="3183527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D28BB6-FBD0-C52D-1B9E-E1D77BC6015D}"/>
              </a:ext>
            </a:extLst>
          </p:cNvPr>
          <p:cNvSpPr txBox="1"/>
          <p:nvPr/>
        </p:nvSpPr>
        <p:spPr>
          <a:xfrm>
            <a:off x="974011" y="1994608"/>
            <a:ext cx="7821385" cy="2246769"/>
          </a:xfrm>
          <a:prstGeom prst="rect">
            <a:avLst/>
          </a:prstGeom>
          <a:noFill/>
        </p:spPr>
        <p:txBody>
          <a:bodyPr wrap="square">
            <a:spAutoFit/>
          </a:bodyPr>
          <a:lstStyle/>
          <a:p>
            <a:r>
              <a:rPr lang="en-GB" sz="2000">
                <a:solidFill>
                  <a:srgbClr val="0000FF"/>
                </a:solidFill>
                <a:latin typeface="Consolas" panose="020B0609020204030204" pitchFamily="49" charset="0"/>
              </a:rPr>
              <a:t>SELECT</a:t>
            </a:r>
            <a:r>
              <a:rPr lang="en-GB" sz="2000">
                <a:solidFill>
                  <a:srgbClr val="000000"/>
                </a:solidFill>
                <a:latin typeface="Consolas" panose="020B0609020204030204" pitchFamily="49" charset="0"/>
              </a:rPr>
              <a:t> </a:t>
            </a:r>
          </a:p>
          <a:p>
            <a:pPr lvl="1"/>
            <a:r>
              <a:rPr lang="en-GB" sz="2000">
                <a:solidFill>
                  <a:srgbClr val="000000"/>
                </a:solidFill>
                <a:latin typeface="Consolas" panose="020B0609020204030204" pitchFamily="49" charset="0"/>
              </a:rPr>
              <a:t>[</a:t>
            </a:r>
            <a:r>
              <a:rPr lang="en-GB" sz="2000" err="1">
                <a:solidFill>
                  <a:srgbClr val="000000"/>
                </a:solidFill>
                <a:latin typeface="Consolas" panose="020B0609020204030204" pitchFamily="49" charset="0"/>
              </a:rPr>
              <a:t>OrderID</a:t>
            </a:r>
            <a:r>
              <a:rPr lang="en-GB" sz="2000">
                <a:solidFill>
                  <a:srgbClr val="000000"/>
                </a:solidFill>
                <a:latin typeface="Consolas" panose="020B0609020204030204" pitchFamily="49" charset="0"/>
              </a:rPr>
              <a:t>]</a:t>
            </a:r>
            <a:r>
              <a:rPr lang="en-GB" sz="2000">
                <a:solidFill>
                  <a:srgbClr val="808080"/>
                </a:solidFill>
                <a:latin typeface="Consolas" panose="020B0609020204030204" pitchFamily="49" charset="0"/>
              </a:rPr>
              <a:t>,</a:t>
            </a:r>
            <a:endParaRPr lang="en-GB" sz="2000">
              <a:solidFill>
                <a:srgbClr val="000000"/>
              </a:solidFill>
              <a:latin typeface="Consolas" panose="020B0609020204030204" pitchFamily="49" charset="0"/>
            </a:endParaRPr>
          </a:p>
          <a:p>
            <a:pPr lvl="1"/>
            <a:r>
              <a:rPr lang="en-GB" sz="2000">
                <a:solidFill>
                  <a:srgbClr val="000000"/>
                </a:solidFill>
                <a:latin typeface="Consolas" panose="020B0609020204030204" pitchFamily="49" charset="0"/>
              </a:rPr>
              <a:t>[</a:t>
            </a:r>
            <a:r>
              <a:rPr lang="en-GB" sz="2000" err="1">
                <a:solidFill>
                  <a:srgbClr val="000000"/>
                </a:solidFill>
                <a:latin typeface="Consolas" panose="020B0609020204030204" pitchFamily="49" charset="0"/>
              </a:rPr>
              <a:t>OrderLineNo</a:t>
            </a:r>
            <a:r>
              <a:rPr lang="en-GB" sz="2000">
                <a:solidFill>
                  <a:srgbClr val="000000"/>
                </a:solidFill>
                <a:latin typeface="Consolas" panose="020B0609020204030204" pitchFamily="49" charset="0"/>
              </a:rPr>
              <a:t>]</a:t>
            </a:r>
            <a:r>
              <a:rPr lang="en-GB" sz="2000">
                <a:solidFill>
                  <a:srgbClr val="808080"/>
                </a:solidFill>
                <a:latin typeface="Consolas" panose="020B0609020204030204" pitchFamily="49" charset="0"/>
              </a:rPr>
              <a:t>,</a:t>
            </a:r>
            <a:endParaRPr lang="en-GB" sz="2000">
              <a:solidFill>
                <a:srgbClr val="000000"/>
              </a:solidFill>
              <a:latin typeface="Consolas" panose="020B0609020204030204" pitchFamily="49" charset="0"/>
            </a:endParaRPr>
          </a:p>
          <a:p>
            <a:pPr lvl="1"/>
            <a:r>
              <a:rPr lang="en-GB" sz="2000">
                <a:solidFill>
                  <a:srgbClr val="000000"/>
                </a:solidFill>
                <a:latin typeface="Consolas" panose="020B0609020204030204" pitchFamily="49" charset="0"/>
              </a:rPr>
              <a:t>[Column1]</a:t>
            </a:r>
            <a:r>
              <a:rPr lang="en-GB" sz="2000">
                <a:solidFill>
                  <a:srgbClr val="808080"/>
                </a:solidFill>
                <a:latin typeface="Consolas" panose="020B0609020204030204" pitchFamily="49" charset="0"/>
              </a:rPr>
              <a:t>,</a:t>
            </a:r>
            <a:endParaRPr lang="en-GB" sz="2000">
              <a:solidFill>
                <a:srgbClr val="000000"/>
              </a:solidFill>
              <a:latin typeface="Consolas" panose="020B0609020204030204" pitchFamily="49" charset="0"/>
            </a:endParaRPr>
          </a:p>
          <a:p>
            <a:pPr lvl="1"/>
            <a:r>
              <a:rPr lang="en-GB" sz="2000">
                <a:solidFill>
                  <a:srgbClr val="000000"/>
                </a:solidFill>
                <a:latin typeface="Consolas" panose="020B0609020204030204" pitchFamily="49" charset="0"/>
              </a:rPr>
              <a:t>[Column2]</a:t>
            </a:r>
            <a:r>
              <a:rPr lang="en-GB" sz="2000">
                <a:solidFill>
                  <a:srgbClr val="808080"/>
                </a:solidFill>
                <a:latin typeface="Consolas" panose="020B0609020204030204" pitchFamily="49" charset="0"/>
              </a:rPr>
              <a:t>,</a:t>
            </a:r>
            <a:endParaRPr lang="en-GB" sz="2000">
              <a:solidFill>
                <a:srgbClr val="000000"/>
              </a:solidFill>
              <a:latin typeface="Consolas" panose="020B0609020204030204" pitchFamily="49" charset="0"/>
            </a:endParaRPr>
          </a:p>
          <a:p>
            <a:pPr lvl="1"/>
            <a:r>
              <a:rPr lang="en-GB" sz="2000">
                <a:solidFill>
                  <a:srgbClr val="000000"/>
                </a:solidFill>
                <a:latin typeface="Consolas" panose="020B0609020204030204" pitchFamily="49" charset="0"/>
              </a:rPr>
              <a:t>[Column3]</a:t>
            </a:r>
          </a:p>
          <a:p>
            <a:r>
              <a:rPr lang="en-GB" sz="2000">
                <a:solidFill>
                  <a:srgbClr val="0000FF"/>
                </a:solidFill>
                <a:latin typeface="Consolas" panose="020B0609020204030204" pitchFamily="49" charset="0"/>
              </a:rPr>
              <a:t>FROM</a:t>
            </a:r>
            <a:r>
              <a:rPr lang="en-GB" sz="2000">
                <a:solidFill>
                  <a:srgbClr val="000000"/>
                </a:solidFill>
                <a:latin typeface="Consolas" panose="020B0609020204030204" pitchFamily="49" charset="0"/>
              </a:rPr>
              <a:t> </a:t>
            </a:r>
            <a:r>
              <a:rPr lang="en-GB" sz="2000" err="1">
                <a:solidFill>
                  <a:srgbClr val="000000"/>
                </a:solidFill>
                <a:latin typeface="Consolas" panose="020B0609020204030204" pitchFamily="49" charset="0"/>
              </a:rPr>
              <a:t>STAGING</a:t>
            </a:r>
            <a:r>
              <a:rPr lang="en-GB" sz="2000" err="1">
                <a:solidFill>
                  <a:srgbClr val="808080"/>
                </a:solidFill>
                <a:latin typeface="Consolas" panose="020B0609020204030204" pitchFamily="49" charset="0"/>
              </a:rPr>
              <a:t>.</a:t>
            </a:r>
            <a:r>
              <a:rPr lang="en-GB" sz="2000" err="1">
                <a:solidFill>
                  <a:srgbClr val="000000"/>
                </a:solidFill>
                <a:latin typeface="Consolas" panose="020B0609020204030204" pitchFamily="49" charset="0"/>
              </a:rPr>
              <a:t>OrderLines</a:t>
            </a:r>
            <a:r>
              <a:rPr lang="en-GB" sz="2000">
                <a:solidFill>
                  <a:srgbClr val="000000"/>
                </a:solidFill>
                <a:latin typeface="Consolas" panose="020B0609020204030204" pitchFamily="49" charset="0"/>
              </a:rPr>
              <a:t> AS S</a:t>
            </a:r>
            <a:endParaRPr lang="en-GB" sz="2000"/>
          </a:p>
        </p:txBody>
      </p:sp>
      <p:sp>
        <p:nvSpPr>
          <p:cNvPr id="4" name="TextBox 3">
            <a:extLst>
              <a:ext uri="{FF2B5EF4-FFF2-40B4-BE49-F238E27FC236}">
                <a16:creationId xmlns:a16="http://schemas.microsoft.com/office/drawing/2014/main" id="{D66CCDCC-2BB0-BA15-08A7-26A0CD4A574F}"/>
              </a:ext>
            </a:extLst>
          </p:cNvPr>
          <p:cNvSpPr txBox="1"/>
          <p:nvPr/>
        </p:nvSpPr>
        <p:spPr>
          <a:xfrm>
            <a:off x="923211" y="1594498"/>
            <a:ext cx="5646576" cy="400110"/>
          </a:xfrm>
          <a:prstGeom prst="rect">
            <a:avLst/>
          </a:prstGeom>
          <a:noFill/>
        </p:spPr>
        <p:txBody>
          <a:bodyPr wrap="square" rtlCol="0">
            <a:spAutoFit/>
          </a:bodyPr>
          <a:lstStyle/>
          <a:p>
            <a:r>
              <a:rPr lang="en-GB" sz="2000">
                <a:solidFill>
                  <a:srgbClr val="0000FF"/>
                </a:solidFill>
                <a:latin typeface="Consolas" panose="020B0609020204030204" pitchFamily="49" charset="0"/>
              </a:rPr>
              <a:t>INSERT</a:t>
            </a:r>
            <a:r>
              <a:rPr lang="en-GB" sz="2000">
                <a:solidFill>
                  <a:srgbClr val="000000"/>
                </a:solidFill>
                <a:latin typeface="Consolas" panose="020B0609020204030204" pitchFamily="49" charset="0"/>
              </a:rPr>
              <a:t> </a:t>
            </a:r>
            <a:r>
              <a:rPr lang="en-GB" sz="2000">
                <a:solidFill>
                  <a:srgbClr val="0000FF"/>
                </a:solidFill>
                <a:latin typeface="Consolas" panose="020B0609020204030204" pitchFamily="49" charset="0"/>
              </a:rPr>
              <a:t>INTO</a:t>
            </a:r>
            <a:r>
              <a:rPr lang="en-GB" sz="2000">
                <a:solidFill>
                  <a:srgbClr val="000000"/>
                </a:solidFill>
                <a:latin typeface="Consolas" panose="020B0609020204030204" pitchFamily="49" charset="0"/>
              </a:rPr>
              <a:t> </a:t>
            </a:r>
            <a:r>
              <a:rPr lang="en-GB" sz="2000" err="1">
                <a:solidFill>
                  <a:srgbClr val="000000"/>
                </a:solidFill>
                <a:latin typeface="Consolas" panose="020B0609020204030204" pitchFamily="49" charset="0"/>
              </a:rPr>
              <a:t>FACT</a:t>
            </a:r>
            <a:r>
              <a:rPr lang="en-GB" sz="2000" err="1">
                <a:solidFill>
                  <a:srgbClr val="808080"/>
                </a:solidFill>
                <a:latin typeface="Consolas" panose="020B0609020204030204" pitchFamily="49" charset="0"/>
              </a:rPr>
              <a:t>.</a:t>
            </a:r>
            <a:r>
              <a:rPr lang="en-GB" sz="2000" err="1">
                <a:solidFill>
                  <a:srgbClr val="000000"/>
                </a:solidFill>
                <a:latin typeface="Consolas" panose="020B0609020204030204" pitchFamily="49" charset="0"/>
              </a:rPr>
              <a:t>OrderLines</a:t>
            </a:r>
            <a:endParaRPr lang="en-GB" sz="200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F707EE3B-D69E-9A77-F3F8-0A011C1F796F}"/>
              </a:ext>
            </a:extLst>
          </p:cNvPr>
          <p:cNvSpPr txBox="1"/>
          <p:nvPr/>
        </p:nvSpPr>
        <p:spPr>
          <a:xfrm>
            <a:off x="923211" y="1101346"/>
            <a:ext cx="6097554" cy="400110"/>
          </a:xfrm>
          <a:prstGeom prst="rect">
            <a:avLst/>
          </a:prstGeom>
          <a:noFill/>
        </p:spPr>
        <p:txBody>
          <a:bodyPr wrap="square">
            <a:spAutoFit/>
          </a:bodyPr>
          <a:lstStyle/>
          <a:p>
            <a:r>
              <a:rPr lang="en-GB" sz="2000">
                <a:solidFill>
                  <a:srgbClr val="0000FF"/>
                </a:solidFill>
                <a:latin typeface="Consolas" panose="020B0609020204030204" pitchFamily="49" charset="0"/>
              </a:rPr>
              <a:t>TRUNCATE</a:t>
            </a:r>
            <a:r>
              <a:rPr lang="en-GB" sz="2000">
                <a:solidFill>
                  <a:srgbClr val="000000"/>
                </a:solidFill>
                <a:latin typeface="Consolas" panose="020B0609020204030204" pitchFamily="49" charset="0"/>
              </a:rPr>
              <a:t> </a:t>
            </a:r>
            <a:r>
              <a:rPr lang="en-GB" sz="2000">
                <a:solidFill>
                  <a:srgbClr val="0000FF"/>
                </a:solidFill>
                <a:latin typeface="Consolas" panose="020B0609020204030204" pitchFamily="49" charset="0"/>
              </a:rPr>
              <a:t>TABLE</a:t>
            </a:r>
            <a:r>
              <a:rPr lang="en-GB" sz="2000">
                <a:solidFill>
                  <a:srgbClr val="000000"/>
                </a:solidFill>
                <a:latin typeface="Consolas" panose="020B0609020204030204" pitchFamily="49" charset="0"/>
              </a:rPr>
              <a:t> </a:t>
            </a:r>
            <a:r>
              <a:rPr lang="en-GB" sz="2000" err="1">
                <a:solidFill>
                  <a:srgbClr val="000000"/>
                </a:solidFill>
                <a:latin typeface="Consolas" panose="020B0609020204030204" pitchFamily="49" charset="0"/>
              </a:rPr>
              <a:t>FACT</a:t>
            </a:r>
            <a:r>
              <a:rPr lang="en-GB" sz="2000" err="1">
                <a:solidFill>
                  <a:srgbClr val="808080"/>
                </a:solidFill>
                <a:latin typeface="Consolas" panose="020B0609020204030204" pitchFamily="49" charset="0"/>
              </a:rPr>
              <a:t>.</a:t>
            </a:r>
            <a:r>
              <a:rPr lang="en-GB" sz="2000" err="1">
                <a:solidFill>
                  <a:srgbClr val="000000"/>
                </a:solidFill>
                <a:latin typeface="Consolas" panose="020B0609020204030204" pitchFamily="49" charset="0"/>
              </a:rPr>
              <a:t>OrderLines</a:t>
            </a:r>
            <a:endParaRPr lang="en-GB" sz="2000">
              <a:solidFill>
                <a:srgbClr val="000000"/>
              </a:solidFill>
              <a:latin typeface="Consolas" panose="020B0609020204030204" pitchFamily="49" charset="0"/>
            </a:endParaRPr>
          </a:p>
        </p:txBody>
      </p:sp>
      <p:sp>
        <p:nvSpPr>
          <p:cNvPr id="8" name="TextBox 7">
            <a:extLst>
              <a:ext uri="{FF2B5EF4-FFF2-40B4-BE49-F238E27FC236}">
                <a16:creationId xmlns:a16="http://schemas.microsoft.com/office/drawing/2014/main" id="{7209646D-B919-CB15-96A2-6BD7A92061C8}"/>
              </a:ext>
            </a:extLst>
          </p:cNvPr>
          <p:cNvSpPr txBox="1"/>
          <p:nvPr/>
        </p:nvSpPr>
        <p:spPr>
          <a:xfrm>
            <a:off x="1024811" y="4066044"/>
            <a:ext cx="7821385" cy="1938992"/>
          </a:xfrm>
          <a:prstGeom prst="rect">
            <a:avLst/>
          </a:prstGeom>
          <a:noFill/>
        </p:spPr>
        <p:txBody>
          <a:bodyPr wrap="square">
            <a:spAutoFit/>
          </a:bodyPr>
          <a:lstStyle/>
          <a:p>
            <a:r>
              <a:rPr lang="en-GB" sz="2000">
                <a:solidFill>
                  <a:srgbClr val="0000FF"/>
                </a:solidFill>
                <a:latin typeface="Consolas" panose="020B0609020204030204" pitchFamily="49" charset="0"/>
              </a:rPr>
              <a:t>WHERE</a:t>
            </a:r>
            <a:r>
              <a:rPr lang="en-GB" sz="2000">
                <a:solidFill>
                  <a:srgbClr val="000000"/>
                </a:solidFill>
                <a:latin typeface="Consolas" panose="020B0609020204030204" pitchFamily="49" charset="0"/>
              </a:rPr>
              <a:t> </a:t>
            </a:r>
            <a:r>
              <a:rPr lang="en-GB" sz="2000">
                <a:solidFill>
                  <a:srgbClr val="808080"/>
                </a:solidFill>
                <a:latin typeface="Consolas" panose="020B0609020204030204" pitchFamily="49" charset="0"/>
              </a:rPr>
              <a:t>NOT</a:t>
            </a:r>
            <a:r>
              <a:rPr lang="en-GB" sz="2000">
                <a:solidFill>
                  <a:srgbClr val="000000"/>
                </a:solidFill>
                <a:latin typeface="Consolas" panose="020B0609020204030204" pitchFamily="49" charset="0"/>
              </a:rPr>
              <a:t> </a:t>
            </a:r>
            <a:r>
              <a:rPr lang="en-GB" sz="2000">
                <a:solidFill>
                  <a:srgbClr val="808080"/>
                </a:solidFill>
                <a:latin typeface="Consolas" panose="020B0609020204030204" pitchFamily="49" charset="0"/>
              </a:rPr>
              <a:t>EXISTS</a:t>
            </a:r>
            <a:r>
              <a:rPr lang="en-GB" sz="2000">
                <a:solidFill>
                  <a:srgbClr val="0000FF"/>
                </a:solidFill>
                <a:latin typeface="Consolas" panose="020B0609020204030204" pitchFamily="49" charset="0"/>
              </a:rPr>
              <a:t> </a:t>
            </a:r>
            <a:r>
              <a:rPr lang="en-GB" sz="2000">
                <a:solidFill>
                  <a:srgbClr val="808080"/>
                </a:solidFill>
                <a:latin typeface="Consolas" panose="020B0609020204030204" pitchFamily="49" charset="0"/>
              </a:rPr>
              <a:t>(</a:t>
            </a:r>
          </a:p>
          <a:p>
            <a:r>
              <a:rPr lang="en-GB" sz="2000">
                <a:solidFill>
                  <a:srgbClr val="0000FF"/>
                </a:solidFill>
                <a:latin typeface="Consolas" panose="020B0609020204030204" pitchFamily="49" charset="0"/>
              </a:rPr>
              <a:t>SELECT</a:t>
            </a:r>
            <a:r>
              <a:rPr lang="en-GB" sz="2000">
                <a:solidFill>
                  <a:srgbClr val="000000"/>
                </a:solidFill>
                <a:latin typeface="Consolas" panose="020B0609020204030204" pitchFamily="49" charset="0"/>
              </a:rPr>
              <a:t> </a:t>
            </a:r>
            <a:r>
              <a:rPr lang="en-GB" sz="2000">
                <a:solidFill>
                  <a:srgbClr val="808080"/>
                </a:solidFill>
                <a:latin typeface="Consolas" panose="020B0609020204030204" pitchFamily="49" charset="0"/>
              </a:rPr>
              <a:t>*</a:t>
            </a:r>
            <a:endParaRPr lang="en-GB" sz="2000">
              <a:solidFill>
                <a:srgbClr val="000000"/>
              </a:solidFill>
              <a:latin typeface="Consolas" panose="020B0609020204030204" pitchFamily="49" charset="0"/>
            </a:endParaRPr>
          </a:p>
          <a:p>
            <a:r>
              <a:rPr lang="en-US" sz="2000">
                <a:solidFill>
                  <a:srgbClr val="0000FF"/>
                </a:solidFill>
                <a:latin typeface="Consolas" panose="020B0609020204030204" pitchFamily="49" charset="0"/>
              </a:rPr>
              <a:t>FROM</a:t>
            </a:r>
            <a:r>
              <a:rPr lang="en-US" sz="2000">
                <a:solidFill>
                  <a:srgbClr val="000000"/>
                </a:solidFill>
                <a:latin typeface="Consolas" panose="020B0609020204030204" pitchFamily="49" charset="0"/>
              </a:rPr>
              <a:t> </a:t>
            </a:r>
            <a:r>
              <a:rPr lang="en-US" sz="2000" err="1">
                <a:solidFill>
                  <a:srgbClr val="000000"/>
                </a:solidFill>
                <a:latin typeface="Consolas" panose="020B0609020204030204" pitchFamily="49" charset="0"/>
              </a:rPr>
              <a:t>FACT</a:t>
            </a:r>
            <a:r>
              <a:rPr lang="en-US" sz="2000" err="1">
                <a:solidFill>
                  <a:srgbClr val="808080"/>
                </a:solidFill>
                <a:latin typeface="Consolas" panose="020B0609020204030204" pitchFamily="49" charset="0"/>
              </a:rPr>
              <a:t>.</a:t>
            </a:r>
            <a:r>
              <a:rPr lang="en-US" sz="2000" err="1">
                <a:solidFill>
                  <a:srgbClr val="000000"/>
                </a:solidFill>
                <a:latin typeface="Consolas" panose="020B0609020204030204" pitchFamily="49" charset="0"/>
              </a:rPr>
              <a:t>OrderLines</a:t>
            </a:r>
            <a:r>
              <a:rPr lang="en-US" sz="2000">
                <a:solidFill>
                  <a:srgbClr val="000000"/>
                </a:solidFill>
                <a:latin typeface="Consolas" panose="020B0609020204030204" pitchFamily="49" charset="0"/>
              </a:rPr>
              <a:t> </a:t>
            </a:r>
            <a:r>
              <a:rPr lang="en-US" sz="2000">
                <a:solidFill>
                  <a:srgbClr val="0000FF"/>
                </a:solidFill>
                <a:latin typeface="Consolas" panose="020B0609020204030204" pitchFamily="49" charset="0"/>
              </a:rPr>
              <a:t>AS</a:t>
            </a:r>
            <a:r>
              <a:rPr lang="en-US" sz="2000">
                <a:solidFill>
                  <a:srgbClr val="000000"/>
                </a:solidFill>
                <a:latin typeface="Consolas" panose="020B0609020204030204" pitchFamily="49" charset="0"/>
              </a:rPr>
              <a:t> T</a:t>
            </a:r>
          </a:p>
          <a:p>
            <a:r>
              <a:rPr lang="en-GB" sz="2000">
                <a:solidFill>
                  <a:srgbClr val="0000FF"/>
                </a:solidFill>
                <a:latin typeface="Consolas" panose="020B0609020204030204" pitchFamily="49" charset="0"/>
              </a:rPr>
              <a:t>WHERE</a:t>
            </a:r>
            <a:r>
              <a:rPr lang="en-GB" sz="2000">
                <a:solidFill>
                  <a:srgbClr val="000000"/>
                </a:solidFill>
                <a:latin typeface="Consolas" panose="020B0609020204030204" pitchFamily="49" charset="0"/>
              </a:rPr>
              <a:t> </a:t>
            </a:r>
          </a:p>
          <a:p>
            <a:pPr lvl="1"/>
            <a:r>
              <a:rPr lang="en-GB" sz="2000" err="1">
                <a:solidFill>
                  <a:srgbClr val="000000"/>
                </a:solidFill>
                <a:latin typeface="Consolas" panose="020B0609020204030204" pitchFamily="49" charset="0"/>
              </a:rPr>
              <a:t>S</a:t>
            </a:r>
            <a:r>
              <a:rPr lang="en-GB" sz="2000" err="1">
                <a:solidFill>
                  <a:srgbClr val="808080"/>
                </a:solidFill>
                <a:latin typeface="Consolas" panose="020B0609020204030204" pitchFamily="49" charset="0"/>
              </a:rPr>
              <a:t>.</a:t>
            </a:r>
            <a:r>
              <a:rPr lang="en-GB" sz="2000" err="1">
                <a:solidFill>
                  <a:srgbClr val="000000"/>
                </a:solidFill>
                <a:latin typeface="Consolas" panose="020B0609020204030204" pitchFamily="49" charset="0"/>
              </a:rPr>
              <a:t>OrderID</a:t>
            </a:r>
            <a:r>
              <a:rPr lang="en-GB" sz="2000">
                <a:solidFill>
                  <a:srgbClr val="000000"/>
                </a:solidFill>
                <a:latin typeface="Consolas" panose="020B0609020204030204" pitchFamily="49" charset="0"/>
              </a:rPr>
              <a:t> </a:t>
            </a:r>
            <a:r>
              <a:rPr lang="en-GB" sz="2000">
                <a:solidFill>
                  <a:srgbClr val="808080"/>
                </a:solidFill>
                <a:latin typeface="Consolas" panose="020B0609020204030204" pitchFamily="49" charset="0"/>
              </a:rPr>
              <a:t>=</a:t>
            </a:r>
            <a:r>
              <a:rPr lang="en-GB" sz="2000">
                <a:solidFill>
                  <a:srgbClr val="000000"/>
                </a:solidFill>
                <a:latin typeface="Consolas" panose="020B0609020204030204" pitchFamily="49" charset="0"/>
              </a:rPr>
              <a:t> </a:t>
            </a:r>
            <a:r>
              <a:rPr lang="en-GB" sz="2000" err="1">
                <a:solidFill>
                  <a:srgbClr val="000000"/>
                </a:solidFill>
                <a:latin typeface="Consolas" panose="020B0609020204030204" pitchFamily="49" charset="0"/>
              </a:rPr>
              <a:t>T</a:t>
            </a:r>
            <a:r>
              <a:rPr lang="en-GB" sz="2000" err="1">
                <a:solidFill>
                  <a:srgbClr val="808080"/>
                </a:solidFill>
                <a:latin typeface="Consolas" panose="020B0609020204030204" pitchFamily="49" charset="0"/>
              </a:rPr>
              <a:t>.</a:t>
            </a:r>
            <a:r>
              <a:rPr lang="en-GB" sz="2000" err="1">
                <a:solidFill>
                  <a:srgbClr val="000000"/>
                </a:solidFill>
                <a:latin typeface="Consolas" panose="020B0609020204030204" pitchFamily="49" charset="0"/>
              </a:rPr>
              <a:t>OrderID</a:t>
            </a:r>
            <a:endParaRPr lang="en-GB" sz="2000">
              <a:solidFill>
                <a:srgbClr val="000000"/>
              </a:solidFill>
              <a:latin typeface="Consolas" panose="020B0609020204030204" pitchFamily="49" charset="0"/>
            </a:endParaRPr>
          </a:p>
          <a:p>
            <a:pPr lvl="1"/>
            <a:r>
              <a:rPr lang="de-DE" sz="2000">
                <a:solidFill>
                  <a:srgbClr val="808080"/>
                </a:solidFill>
                <a:latin typeface="Consolas" panose="020B0609020204030204" pitchFamily="49" charset="0"/>
              </a:rPr>
              <a:t>AND</a:t>
            </a:r>
            <a:r>
              <a:rPr lang="de-DE" sz="2000">
                <a:solidFill>
                  <a:srgbClr val="000000"/>
                </a:solidFill>
                <a:latin typeface="Consolas" panose="020B0609020204030204" pitchFamily="49" charset="0"/>
              </a:rPr>
              <a:t> S</a:t>
            </a:r>
            <a:r>
              <a:rPr lang="de-DE" sz="2000">
                <a:solidFill>
                  <a:srgbClr val="808080"/>
                </a:solidFill>
                <a:latin typeface="Consolas" panose="020B0609020204030204" pitchFamily="49" charset="0"/>
              </a:rPr>
              <a:t>.</a:t>
            </a:r>
            <a:r>
              <a:rPr lang="de-DE" sz="2000">
                <a:solidFill>
                  <a:srgbClr val="000000"/>
                </a:solidFill>
                <a:latin typeface="Consolas" panose="020B0609020204030204" pitchFamily="49" charset="0"/>
              </a:rPr>
              <a:t>OrderLineNo </a:t>
            </a:r>
            <a:r>
              <a:rPr lang="de-DE" sz="2000">
                <a:solidFill>
                  <a:srgbClr val="808080"/>
                </a:solidFill>
                <a:latin typeface="Consolas" panose="020B0609020204030204" pitchFamily="49" charset="0"/>
              </a:rPr>
              <a:t>=</a:t>
            </a:r>
            <a:r>
              <a:rPr lang="de-DE" sz="2000">
                <a:solidFill>
                  <a:srgbClr val="000000"/>
                </a:solidFill>
                <a:latin typeface="Consolas" panose="020B0609020204030204" pitchFamily="49" charset="0"/>
              </a:rPr>
              <a:t> T</a:t>
            </a:r>
            <a:r>
              <a:rPr lang="de-DE" sz="2000">
                <a:solidFill>
                  <a:srgbClr val="808080"/>
                </a:solidFill>
                <a:latin typeface="Consolas" panose="020B0609020204030204" pitchFamily="49" charset="0"/>
              </a:rPr>
              <a:t>.</a:t>
            </a:r>
            <a:r>
              <a:rPr lang="de-DE" sz="2000">
                <a:solidFill>
                  <a:srgbClr val="000000"/>
                </a:solidFill>
                <a:latin typeface="Consolas" panose="020B0609020204030204" pitchFamily="49" charset="0"/>
              </a:rPr>
              <a:t>OrderLineNo</a:t>
            </a:r>
            <a:r>
              <a:rPr lang="en-GB" sz="2000">
                <a:solidFill>
                  <a:srgbClr val="808080"/>
                </a:solidFill>
                <a:latin typeface="Consolas" panose="020B0609020204030204" pitchFamily="49" charset="0"/>
              </a:rPr>
              <a:t>)</a:t>
            </a:r>
            <a:endParaRPr lang="en-GB" sz="2000"/>
          </a:p>
        </p:txBody>
      </p:sp>
      <p:pic>
        <p:nvPicPr>
          <p:cNvPr id="7" name="Picture 6" descr="Logo&#10;&#10;Description automatically generated">
            <a:extLst>
              <a:ext uri="{FF2B5EF4-FFF2-40B4-BE49-F238E27FC236}">
                <a16:creationId xmlns:a16="http://schemas.microsoft.com/office/drawing/2014/main" id="{96AB943A-F7CB-FEAD-F5FA-D0FAD92BE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30889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6" grpId="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1AFE-946C-5C88-E915-366E8D982444}"/>
              </a:ext>
            </a:extLst>
          </p:cNvPr>
          <p:cNvSpPr>
            <a:spLocks noGrp="1"/>
          </p:cNvSpPr>
          <p:nvPr>
            <p:ph type="ctrTitle"/>
          </p:nvPr>
        </p:nvSpPr>
        <p:spPr/>
        <p:txBody>
          <a:bodyPr>
            <a:normAutofit/>
          </a:bodyPr>
          <a:lstStyle/>
          <a:p>
            <a:r>
              <a:rPr lang="en-GB" sz="6000" b="1"/>
              <a:t>What Next?</a:t>
            </a:r>
          </a:p>
        </p:txBody>
      </p:sp>
      <p:sp>
        <p:nvSpPr>
          <p:cNvPr id="3" name="Content Placeholder 2">
            <a:extLst>
              <a:ext uri="{FF2B5EF4-FFF2-40B4-BE49-F238E27FC236}">
                <a16:creationId xmlns:a16="http://schemas.microsoft.com/office/drawing/2014/main" id="{7A08D463-0FF0-C0C1-8071-EE99EE1EC45D}"/>
              </a:ext>
            </a:extLst>
          </p:cNvPr>
          <p:cNvSpPr>
            <a:spLocks noGrp="1"/>
          </p:cNvSpPr>
          <p:nvPr>
            <p:ph idx="4294967295"/>
          </p:nvPr>
        </p:nvSpPr>
        <p:spPr>
          <a:xfrm>
            <a:off x="698500" y="1941512"/>
            <a:ext cx="10515600" cy="2974975"/>
          </a:xfrm>
        </p:spPr>
        <p:txBody>
          <a:bodyPr>
            <a:normAutofit fontScale="70000" lnSpcReduction="20000"/>
          </a:bodyPr>
          <a:lstStyle/>
          <a:p>
            <a:pPr marL="571500" indent="-571500">
              <a:buFont typeface="Arial" panose="020B0604020202020204" pitchFamily="34" charset="0"/>
              <a:buChar char="•"/>
            </a:pPr>
            <a:r>
              <a:rPr lang="en-GB" sz="4400">
                <a:solidFill>
                  <a:schemeClr val="bg1">
                    <a:lumMod val="95000"/>
                  </a:schemeClr>
                </a:solidFill>
              </a:rPr>
              <a:t>Delete – Insert Pattern Backwards</a:t>
            </a:r>
          </a:p>
          <a:p>
            <a:pPr marL="571500" indent="-571500">
              <a:buFont typeface="Arial" panose="020B0604020202020204" pitchFamily="34" charset="0"/>
              <a:buChar char="•"/>
            </a:pPr>
            <a:endParaRPr lang="en-GB" sz="4400">
              <a:solidFill>
                <a:schemeClr val="bg1">
                  <a:lumMod val="95000"/>
                </a:schemeClr>
              </a:solidFill>
            </a:endParaRPr>
          </a:p>
          <a:p>
            <a:pPr marL="571500" indent="-571500">
              <a:buFont typeface="Arial" panose="020B0604020202020204" pitchFamily="34" charset="0"/>
              <a:buChar char="•"/>
            </a:pPr>
            <a:r>
              <a:rPr lang="en-GB" sz="4400">
                <a:solidFill>
                  <a:schemeClr val="bg1">
                    <a:lumMod val="95000"/>
                  </a:schemeClr>
                </a:solidFill>
              </a:rPr>
              <a:t>Update – Join the tables, build the update list, change detection</a:t>
            </a:r>
          </a:p>
          <a:p>
            <a:pPr marL="571500" indent="-571500">
              <a:buFont typeface="Arial" panose="020B0604020202020204" pitchFamily="34" charset="0"/>
              <a:buChar char="•"/>
            </a:pPr>
            <a:endParaRPr lang="en-GB" sz="4400">
              <a:solidFill>
                <a:schemeClr val="bg1">
                  <a:lumMod val="95000"/>
                </a:schemeClr>
              </a:solidFill>
            </a:endParaRPr>
          </a:p>
          <a:p>
            <a:pPr marL="571500" indent="-571500">
              <a:buFont typeface="Arial" panose="020B0604020202020204" pitchFamily="34" charset="0"/>
              <a:buChar char="•"/>
            </a:pPr>
            <a:r>
              <a:rPr lang="en-GB" sz="4400">
                <a:solidFill>
                  <a:schemeClr val="bg1">
                    <a:lumMod val="95000"/>
                  </a:schemeClr>
                </a:solidFill>
              </a:rPr>
              <a:t>Merge or </a:t>
            </a:r>
            <a:r>
              <a:rPr lang="en-GB" sz="4400" err="1">
                <a:solidFill>
                  <a:schemeClr val="bg1">
                    <a:lumMod val="95000"/>
                  </a:schemeClr>
                </a:solidFill>
              </a:rPr>
              <a:t>Upsert</a:t>
            </a:r>
            <a:r>
              <a:rPr lang="en-GB" sz="4400">
                <a:solidFill>
                  <a:schemeClr val="bg1">
                    <a:lumMod val="95000"/>
                  </a:schemeClr>
                </a:solidFill>
              </a:rPr>
              <a:t> – Do all three</a:t>
            </a:r>
          </a:p>
        </p:txBody>
      </p:sp>
      <p:pic>
        <p:nvPicPr>
          <p:cNvPr id="4" name="Picture 3" descr="Logo&#10;&#10;Description automatically generated">
            <a:extLst>
              <a:ext uri="{FF2B5EF4-FFF2-40B4-BE49-F238E27FC236}">
                <a16:creationId xmlns:a16="http://schemas.microsoft.com/office/drawing/2014/main" id="{7ADA1337-E4C8-BA63-082A-DA7F2A392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307700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02702-87CB-9B29-5CCB-D3F60898195F}"/>
              </a:ext>
            </a:extLst>
          </p:cNvPr>
          <p:cNvSpPr txBox="1"/>
          <p:nvPr/>
        </p:nvSpPr>
        <p:spPr>
          <a:xfrm>
            <a:off x="704461" y="1091492"/>
            <a:ext cx="10249678" cy="5016758"/>
          </a:xfrm>
          <a:prstGeom prst="rect">
            <a:avLst/>
          </a:prstGeom>
          <a:noFill/>
        </p:spPr>
        <p:txBody>
          <a:bodyPr wrap="square" rtlCol="0">
            <a:spAutoFit/>
          </a:bodyPr>
          <a:lstStyle/>
          <a:p>
            <a:pPr marL="457200" indent="-457200">
              <a:buFont typeface="Arial" panose="020B0604020202020204" pitchFamily="34" charset="0"/>
              <a:buChar char="•"/>
            </a:pPr>
            <a:r>
              <a:rPr lang="en-GB" sz="3200">
                <a:solidFill>
                  <a:schemeClr val="bg1"/>
                </a:solidFill>
              </a:rPr>
              <a:t>Land data fast. ELT not ETL.</a:t>
            </a:r>
          </a:p>
          <a:p>
            <a:pPr marL="457200" indent="-457200">
              <a:buFont typeface="Arial" panose="020B0604020202020204" pitchFamily="34" charset="0"/>
              <a:buChar char="•"/>
            </a:pPr>
            <a:r>
              <a:rPr lang="en-GB" sz="3200">
                <a:solidFill>
                  <a:schemeClr val="bg1"/>
                </a:solidFill>
              </a:rPr>
              <a:t>Sort  your data types.</a:t>
            </a:r>
          </a:p>
          <a:p>
            <a:pPr marL="457200" indent="-457200">
              <a:buFont typeface="Arial" panose="020B0604020202020204" pitchFamily="34" charset="0"/>
              <a:buChar char="•"/>
            </a:pPr>
            <a:r>
              <a:rPr lang="en-GB" sz="3200">
                <a:solidFill>
                  <a:schemeClr val="bg1"/>
                </a:solidFill>
              </a:rPr>
              <a:t>Use views, lots of views (views are meta data).</a:t>
            </a:r>
          </a:p>
          <a:p>
            <a:pPr marL="457200" indent="-457200">
              <a:buFont typeface="Arial" panose="020B0604020202020204" pitchFamily="34" charset="0"/>
              <a:buChar char="•"/>
            </a:pPr>
            <a:r>
              <a:rPr lang="en-GB" sz="3200">
                <a:solidFill>
                  <a:schemeClr val="bg1"/>
                </a:solidFill>
              </a:rPr>
              <a:t>SELECT INTO to get started with your tables.</a:t>
            </a:r>
          </a:p>
          <a:p>
            <a:pPr marL="457200" indent="-457200">
              <a:buFont typeface="Arial" panose="020B0604020202020204" pitchFamily="34" charset="0"/>
              <a:buChar char="•"/>
            </a:pPr>
            <a:r>
              <a:rPr lang="en-GB" sz="3200">
                <a:solidFill>
                  <a:schemeClr val="bg1"/>
                </a:solidFill>
              </a:rPr>
              <a:t>USE SSMS script as and tweak the output.</a:t>
            </a:r>
          </a:p>
          <a:p>
            <a:pPr marL="457200" indent="-457200">
              <a:buFont typeface="Arial" panose="020B0604020202020204" pitchFamily="34" charset="0"/>
              <a:buChar char="•"/>
            </a:pPr>
            <a:r>
              <a:rPr lang="en-GB" sz="3200">
                <a:solidFill>
                  <a:schemeClr val="bg1"/>
                </a:solidFill>
              </a:rPr>
              <a:t>Hand write a template and generalise it – meta data is your co-pilot.</a:t>
            </a:r>
          </a:p>
          <a:p>
            <a:pPr marL="457200" indent="-457200">
              <a:buFont typeface="Arial" panose="020B0604020202020204" pitchFamily="34" charset="0"/>
              <a:buChar char="•"/>
            </a:pPr>
            <a:r>
              <a:rPr lang="en-GB" sz="3200">
                <a:solidFill>
                  <a:schemeClr val="bg1"/>
                </a:solidFill>
              </a:rPr>
              <a:t>Steadily automate, build your armoury of re-usable snippets. </a:t>
            </a:r>
          </a:p>
          <a:p>
            <a:pPr marL="457200" indent="-457200">
              <a:buFont typeface="Arial" panose="020B0604020202020204" pitchFamily="34" charset="0"/>
              <a:buChar char="•"/>
            </a:pPr>
            <a:r>
              <a:rPr lang="en-GB" sz="3200">
                <a:solidFill>
                  <a:schemeClr val="bg1"/>
                </a:solidFill>
              </a:rPr>
              <a:t>Dynamically generate and persist vs dynamic on the fly.</a:t>
            </a:r>
            <a:endParaRPr lang="en-GB" sz="3200"/>
          </a:p>
        </p:txBody>
      </p:sp>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Steps to Implementing Metadata</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193434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F731CB-F649-4A48-9B71-1DB4233FCFA8}"/>
              </a:ext>
            </a:extLst>
          </p:cNvPr>
          <p:cNvSpPr>
            <a:spLocks noGrp="1"/>
          </p:cNvSpPr>
          <p:nvPr>
            <p:ph type="ctrTitle"/>
          </p:nvPr>
        </p:nvSpPr>
        <p:spPr/>
        <p:txBody>
          <a:bodyPr/>
          <a:lstStyle/>
          <a:p>
            <a:r>
              <a:rPr lang="en-US" sz="3200">
                <a:solidFill>
                  <a:srgbClr val="289CD7"/>
                </a:solidFill>
              </a:rPr>
              <a:t>Agenda</a:t>
            </a:r>
          </a:p>
        </p:txBody>
      </p:sp>
      <p:sp>
        <p:nvSpPr>
          <p:cNvPr id="10" name="Subtitle 9">
            <a:extLst>
              <a:ext uri="{FF2B5EF4-FFF2-40B4-BE49-F238E27FC236}">
                <a16:creationId xmlns:a16="http://schemas.microsoft.com/office/drawing/2014/main" id="{908BAD11-0213-9F44-9F0A-A2D9C0D33110}"/>
              </a:ext>
            </a:extLst>
          </p:cNvPr>
          <p:cNvSpPr>
            <a:spLocks noGrp="1"/>
          </p:cNvSpPr>
          <p:nvPr>
            <p:ph type="subTitle" idx="1"/>
          </p:nvPr>
        </p:nvSpPr>
        <p:spPr>
          <a:xfrm>
            <a:off x="496721" y="1523722"/>
            <a:ext cx="3770479" cy="4511318"/>
          </a:xfrm>
        </p:spPr>
        <p:txBody>
          <a:bodyPr>
            <a:noAutofit/>
          </a:bodyPr>
          <a:lstStyle/>
          <a:p>
            <a:pPr>
              <a:buClr>
                <a:schemeClr val="accent1"/>
              </a:buClr>
            </a:pPr>
            <a:r>
              <a:rPr lang="en-US">
                <a:solidFill>
                  <a:schemeClr val="bg2">
                    <a:lumMod val="40000"/>
                    <a:lumOff val="60000"/>
                  </a:schemeClr>
                </a:solidFill>
              </a:rPr>
              <a:t>INTRODUCTION</a:t>
            </a:r>
          </a:p>
          <a:p>
            <a:pPr marL="285750" indent="-285750">
              <a:buClr>
                <a:schemeClr val="accent1"/>
              </a:buClr>
              <a:buFont typeface="Wingdings" pitchFamily="2" charset="2"/>
              <a:buChar char="ü"/>
            </a:pPr>
            <a:r>
              <a:rPr lang="en-US">
                <a:solidFill>
                  <a:schemeClr val="bg2">
                    <a:lumMod val="40000"/>
                    <a:lumOff val="60000"/>
                  </a:schemeClr>
                </a:solidFill>
              </a:rPr>
              <a:t>Who are we</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METADATA</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What is Metadata</a:t>
            </a:r>
          </a:p>
          <a:p>
            <a:pPr marL="285750" indent="-285750">
              <a:buClr>
                <a:schemeClr val="accent1"/>
              </a:buClr>
              <a:buFont typeface="Wingdings" pitchFamily="2" charset="2"/>
              <a:buChar char="ü"/>
            </a:pPr>
            <a:r>
              <a:rPr lang="en-US">
                <a:solidFill>
                  <a:schemeClr val="bg2">
                    <a:lumMod val="40000"/>
                    <a:lumOff val="60000"/>
                  </a:schemeClr>
                </a:solidFill>
              </a:rPr>
              <a:t>Where to find it</a:t>
            </a:r>
          </a:p>
          <a:p>
            <a:pPr marL="285750" indent="-285750">
              <a:buClr>
                <a:schemeClr val="accent1"/>
              </a:buClr>
              <a:buFont typeface="Wingdings" pitchFamily="2" charset="2"/>
              <a:buChar char="ü"/>
            </a:pPr>
            <a:endParaRPr lang="en-US">
              <a:solidFill>
                <a:schemeClr val="bg2">
                  <a:lumMod val="40000"/>
                  <a:lumOff val="60000"/>
                </a:schemeClr>
              </a:solidFill>
            </a:endParaRPr>
          </a:p>
          <a:p>
            <a:pPr>
              <a:buClr>
                <a:schemeClr val="accent1"/>
              </a:buClr>
            </a:pPr>
            <a:r>
              <a:rPr lang="en-US">
                <a:solidFill>
                  <a:schemeClr val="bg2">
                    <a:lumMod val="40000"/>
                    <a:lumOff val="60000"/>
                  </a:schemeClr>
                </a:solidFill>
              </a:rPr>
              <a:t>BUILDING</a:t>
            </a:r>
          </a:p>
          <a:p>
            <a:pPr>
              <a:buClr>
                <a:schemeClr val="accent1"/>
              </a:buClr>
            </a:pPr>
            <a:endParaRPr lang="en-US">
              <a:solidFill>
                <a:schemeClr val="bg2">
                  <a:lumMod val="40000"/>
                  <a:lumOff val="60000"/>
                </a:schemeClr>
              </a:solidFill>
            </a:endParaRPr>
          </a:p>
          <a:p>
            <a:pPr marL="285750" indent="-285750">
              <a:buClr>
                <a:schemeClr val="accent1"/>
              </a:buClr>
              <a:buFont typeface="Wingdings" pitchFamily="2" charset="2"/>
              <a:buChar char="ü"/>
            </a:pP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Beginners -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r>
              <a:rPr lang="en-US">
                <a:solidFill>
                  <a:schemeClr val="bg2">
                    <a:lumMod val="40000"/>
                    <a:lumOff val="60000"/>
                  </a:schemeClr>
                </a:solidFill>
              </a:rPr>
              <a:t>Advanced - </a:t>
            </a:r>
            <a:r>
              <a:rPr lang="en-US" err="1">
                <a:solidFill>
                  <a:schemeClr val="bg2">
                    <a:lumMod val="40000"/>
                    <a:lumOff val="60000"/>
                  </a:schemeClr>
                </a:solidFill>
              </a:rPr>
              <a:t>String_AGG</a:t>
            </a:r>
            <a:endParaRPr lang="en-US">
              <a:solidFill>
                <a:schemeClr val="bg2">
                  <a:lumMod val="40000"/>
                  <a:lumOff val="60000"/>
                </a:schemeClr>
              </a:solidFill>
            </a:endParaRPr>
          </a:p>
          <a:p>
            <a:pPr marL="285750" indent="-285750">
              <a:buClr>
                <a:schemeClr val="accent1"/>
              </a:buClr>
              <a:buFont typeface="Wingdings" pitchFamily="2" charset="2"/>
              <a:buChar char="ü"/>
            </a:pPr>
            <a:endParaRPr lang="en-US"/>
          </a:p>
          <a:p>
            <a:pPr marL="285750" indent="-285750">
              <a:buFont typeface="Wingdings" pitchFamily="2" charset="2"/>
              <a:buChar char="ü"/>
            </a:pPr>
            <a:endParaRPr lang="en-US"/>
          </a:p>
        </p:txBody>
      </p:sp>
      <p:sp>
        <p:nvSpPr>
          <p:cNvPr id="14" name="Subtitle 9">
            <a:extLst>
              <a:ext uri="{FF2B5EF4-FFF2-40B4-BE49-F238E27FC236}">
                <a16:creationId xmlns:a16="http://schemas.microsoft.com/office/drawing/2014/main" id="{DB1A974C-CE50-3E4E-AA3B-00B69F1D6AB6}"/>
              </a:ext>
            </a:extLst>
          </p:cNvPr>
          <p:cNvSpPr txBox="1">
            <a:spLocks/>
          </p:cNvSpPr>
          <p:nvPr/>
        </p:nvSpPr>
        <p:spPr>
          <a:xfrm>
            <a:off x="4548297" y="1510830"/>
            <a:ext cx="4290432" cy="38363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spcBef>
                <a:spcPct val="20000"/>
              </a:spcBef>
              <a:buFont typeface="Arial" pitchFamily="34" charset="0"/>
              <a:buNone/>
              <a:defRPr sz="2000" kern="1200">
                <a:solidFill>
                  <a:srgbClr val="575757"/>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rgbClr val="4F8CD8"/>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rgbClr val="575757"/>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rgbClr val="4F8CD8"/>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AZURE DATA FACTORY</a:t>
            </a:r>
          </a:p>
          <a:p>
            <a:pPr marL="0" marR="0" lvl="0" indent="0" algn="l" defTabSz="914400" rtl="0" eaLnBrk="1" fontAlgn="auto" latinLnBrk="0" hangingPunct="1">
              <a:lnSpc>
                <a:spcPct val="100000"/>
              </a:lnSpc>
              <a:spcBef>
                <a:spcPct val="20000"/>
              </a:spcBef>
              <a:spcAft>
                <a:spcPts val="0"/>
              </a:spcAft>
              <a:buClr>
                <a:srgbClr val="4F8CD8"/>
              </a:buClr>
              <a:buSzTx/>
              <a:buFont typeface="Arial" pitchFamily="34" charset="0"/>
              <a:buNone/>
              <a:tabLst/>
              <a:defRPr/>
            </a:pPr>
            <a:endParaRPr kumimoji="0" lang="en-US" sz="12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lang="en-US">
                <a:solidFill>
                  <a:schemeClr val="bg2">
                    <a:lumMod val="40000"/>
                    <a:lumOff val="60000"/>
                  </a:schemeClr>
                </a:solidFill>
              </a:rPr>
              <a:t>Metadata &amp; ADF</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Why parameterize?</a:t>
            </a:r>
          </a:p>
          <a:p>
            <a:pPr marL="285750" marR="0" lvl="0" indent="-285750" algn="l" defTabSz="914400" rtl="0" eaLnBrk="1" fontAlgn="auto" latinLnBrk="0" hangingPunct="1">
              <a:lnSpc>
                <a:spcPct val="100000"/>
              </a:lnSpc>
              <a:spcBef>
                <a:spcPct val="20000"/>
              </a:spcBef>
              <a:spcAft>
                <a:spcPts val="0"/>
              </a:spcAft>
              <a:buClr>
                <a:srgbClr val="4F8CD8"/>
              </a:buClr>
              <a:buSzTx/>
              <a:buFont typeface="Wingdings" pitchFamily="2" charset="2"/>
              <a:buChar char="ü"/>
              <a:tabLst/>
              <a:defRPr/>
            </a:pPr>
            <a:endParaRPr lang="en-US">
              <a:solidFill>
                <a:schemeClr val="bg2">
                  <a:lumMod val="40000"/>
                  <a:lumOff val="60000"/>
                </a:schemeClr>
              </a:solidFill>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chemeClr val="bg2">
                    <a:lumMod val="40000"/>
                    <a:lumOff val="6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DML FROM METADATA</a:t>
            </a:r>
          </a:p>
          <a:p>
            <a:pPr marL="285750" indent="-285750">
              <a:buClr>
                <a:srgbClr val="4F8CD8"/>
              </a:buClr>
              <a:buFont typeface="Wingdings" pitchFamily="2" charset="2"/>
              <a:buChar char="ü"/>
            </a:pPr>
            <a:r>
              <a:rPr lang="en-US">
                <a:solidFill>
                  <a:schemeClr val="bg2">
                    <a:lumMod val="40000"/>
                    <a:lumOff val="60000"/>
                  </a:schemeClr>
                </a:solidFill>
              </a:rPr>
              <a:t>Common Patterns</a:t>
            </a:r>
          </a:p>
          <a:p>
            <a:pPr marR="0" lvl="0" algn="l" defTabSz="914400" rtl="0" eaLnBrk="1" fontAlgn="auto" latinLnBrk="0" hangingPunct="1">
              <a:lnSpc>
                <a:spcPct val="100000"/>
              </a:lnSpc>
              <a:spcBef>
                <a:spcPct val="20000"/>
              </a:spcBef>
              <a:spcAft>
                <a:spcPts val="0"/>
              </a:spcAft>
              <a:buClr>
                <a:srgbClr val="4F8CD8"/>
              </a:buClr>
              <a:buSzTx/>
              <a:tabLst/>
              <a:defRPr/>
            </a:pPr>
            <a:endParaRPr kumimoji="0" lang="en-US" sz="18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rgbClr val="4F8CD8"/>
                </a:solidFill>
                <a:effectLst/>
                <a:uLnTx/>
                <a:uFillTx/>
                <a:latin typeface="Open Sans" panose="020B0606030504020204" pitchFamily="34" charset="0"/>
                <a:ea typeface="Open Sans" panose="020B0606030504020204" pitchFamily="34" charset="0"/>
                <a:cs typeface="Open Sans" panose="020B0606030504020204" pitchFamily="34" charset="0"/>
              </a:rPr>
              <a:t>POWER BI</a:t>
            </a:r>
          </a:p>
          <a:p>
            <a:pPr marL="285750" indent="-285750">
              <a:buClr>
                <a:srgbClr val="4F8CD8"/>
              </a:buClr>
              <a:buFont typeface="Wingdings" pitchFamily="2" charset="2"/>
              <a:buChar char="ü"/>
            </a:pPr>
            <a:r>
              <a:rPr lang="en-US"/>
              <a:t>Where to start?</a:t>
            </a:r>
          </a:p>
        </p:txBody>
      </p:sp>
      <p:pic>
        <p:nvPicPr>
          <p:cNvPr id="2" name="Picture 1" descr="Logo&#10;&#10;Description automatically generated">
            <a:extLst>
              <a:ext uri="{FF2B5EF4-FFF2-40B4-BE49-F238E27FC236}">
                <a16:creationId xmlns:a16="http://schemas.microsoft.com/office/drawing/2014/main" id="{B25FB8F9-8F15-4108-406E-5478E873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921" y="4934374"/>
            <a:ext cx="3559054" cy="1664267"/>
          </a:xfrm>
          <a:prstGeom prst="rect">
            <a:avLst/>
          </a:prstGeom>
        </p:spPr>
      </p:pic>
    </p:spTree>
    <p:extLst>
      <p:ext uri="{BB962C8B-B14F-4D97-AF65-F5344CB8AC3E}">
        <p14:creationId xmlns:p14="http://schemas.microsoft.com/office/powerpoint/2010/main" val="3389999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15A4DDD-9D5A-115F-00B9-50320D067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50" y="622300"/>
            <a:ext cx="5715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C465B79-D84A-CE86-326E-3E499B2DA0A3}"/>
              </a:ext>
            </a:extLst>
          </p:cNvPr>
          <p:cNvSpPr/>
          <p:nvPr/>
        </p:nvSpPr>
        <p:spPr>
          <a:xfrm>
            <a:off x="6096000" y="-1195343"/>
            <a:ext cx="5715000" cy="9248686"/>
          </a:xfrm>
          <a:prstGeom prst="rect">
            <a:avLst/>
          </a:prstGeom>
          <a:noFill/>
        </p:spPr>
        <p:txBody>
          <a:bodyPr wrap="square" lIns="91440" tIns="45720" rIns="91440" bIns="45720">
            <a:spAutoFit/>
          </a:bodyPr>
          <a:lstStyle/>
          <a:p>
            <a:pPr algn="ctr"/>
            <a:r>
              <a:rPr lang="en-US" sz="595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p>
        </p:txBody>
      </p:sp>
      <p:sp>
        <p:nvSpPr>
          <p:cNvPr id="3" name="Title 2">
            <a:extLst>
              <a:ext uri="{FF2B5EF4-FFF2-40B4-BE49-F238E27FC236}">
                <a16:creationId xmlns:a16="http://schemas.microsoft.com/office/drawing/2014/main" id="{E6447379-EFED-76BA-D136-D4FC9FFA01B7}"/>
              </a:ext>
            </a:extLst>
          </p:cNvPr>
          <p:cNvSpPr>
            <a:spLocks noGrp="1"/>
          </p:cNvSpPr>
          <p:nvPr>
            <p:ph type="ctrTitle"/>
          </p:nvPr>
        </p:nvSpPr>
        <p:spPr/>
        <p:txBody>
          <a:bodyPr/>
          <a:lstStyle/>
          <a:p>
            <a:endParaRPr lang="en-GB"/>
          </a:p>
        </p:txBody>
      </p:sp>
      <p:pic>
        <p:nvPicPr>
          <p:cNvPr id="4" name="Picture 3" descr="Logo&#10;&#10;Description automatically generated">
            <a:extLst>
              <a:ext uri="{FF2B5EF4-FFF2-40B4-BE49-F238E27FC236}">
                <a16:creationId xmlns:a16="http://schemas.microsoft.com/office/drawing/2014/main" id="{C3264947-FCD1-775D-AC62-93D217108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3537023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360C7-13FB-4179-47E4-BDB1785F87C5}"/>
              </a:ext>
            </a:extLst>
          </p:cNvPr>
          <p:cNvSpPr>
            <a:spLocks noGrp="1"/>
          </p:cNvSpPr>
          <p:nvPr>
            <p:ph type="ctrTitle"/>
          </p:nvPr>
        </p:nvSpPr>
        <p:spPr/>
        <p:txBody>
          <a:bodyPr/>
          <a:lstStyle/>
          <a:p>
            <a:r>
              <a:rPr lang="en-US">
                <a:solidFill>
                  <a:schemeClr val="bg1"/>
                </a:solidFill>
              </a:rPr>
              <a:t>Ruth Pearson</a:t>
            </a:r>
            <a:endParaRPr lang="en-GB">
              <a:solidFill>
                <a:schemeClr val="bg1"/>
              </a:solidFill>
            </a:endParaRPr>
          </a:p>
        </p:txBody>
      </p:sp>
      <p:sp>
        <p:nvSpPr>
          <p:cNvPr id="3" name="Content Placeholder 2">
            <a:extLst>
              <a:ext uri="{FF2B5EF4-FFF2-40B4-BE49-F238E27FC236}">
                <a16:creationId xmlns:a16="http://schemas.microsoft.com/office/drawing/2014/main" id="{8B2DE3C5-D80C-B214-91F5-C59739771AE3}"/>
              </a:ext>
            </a:extLst>
          </p:cNvPr>
          <p:cNvSpPr>
            <a:spLocks noGrp="1"/>
          </p:cNvSpPr>
          <p:nvPr>
            <p:ph idx="4294967295"/>
          </p:nvPr>
        </p:nvSpPr>
        <p:spPr>
          <a:xfrm>
            <a:off x="0" y="1825625"/>
            <a:ext cx="10515600" cy="4351338"/>
          </a:xfrm>
        </p:spPr>
        <p:txBody>
          <a:bodyPr/>
          <a:lstStyle/>
          <a:p>
            <a:pPr lvl="1"/>
            <a:r>
              <a:rPr lang="en-US">
                <a:solidFill>
                  <a:schemeClr val="bg1"/>
                </a:solidFill>
              </a:rPr>
              <a:t>Support consultant @ Simpson Associates covering the Microsoft BI Stack</a:t>
            </a:r>
          </a:p>
          <a:p>
            <a:pPr lvl="1"/>
            <a:endParaRPr lang="en-US">
              <a:solidFill>
                <a:schemeClr val="bg1"/>
              </a:solidFill>
            </a:endParaRPr>
          </a:p>
          <a:p>
            <a:pPr lvl="1"/>
            <a:r>
              <a:rPr lang="en-US">
                <a:solidFill>
                  <a:schemeClr val="bg1"/>
                </a:solidFill>
              </a:rPr>
              <a:t>Graduated from MMU with a BSc(Hons) in Business Information Technology in 1995</a:t>
            </a:r>
          </a:p>
          <a:p>
            <a:pPr lvl="1"/>
            <a:endParaRPr lang="en-US">
              <a:solidFill>
                <a:schemeClr val="bg1"/>
              </a:solidFill>
            </a:endParaRPr>
          </a:p>
          <a:p>
            <a:pPr lvl="1"/>
            <a:r>
              <a:rPr lang="en-US">
                <a:solidFill>
                  <a:schemeClr val="bg1"/>
                </a:solidFill>
              </a:rPr>
              <a:t>Played the Lead role Madam Wen in the </a:t>
            </a:r>
            <a:r>
              <a:rPr lang="en-GB">
                <a:solidFill>
                  <a:schemeClr val="bg1"/>
                </a:solidFill>
                <a:hlinkClick r:id="rId3">
                  <a:extLst>
                    <a:ext uri="{A12FA001-AC4F-418D-AE19-62706E023703}">
                      <ahyp:hlinkClr xmlns:ahyp="http://schemas.microsoft.com/office/drawing/2018/hyperlinkcolor" val="tx"/>
                    </a:ext>
                  </a:extLst>
                </a:hlinkClick>
              </a:rPr>
              <a:t>National Eisteddfod of Wales in 1983</a:t>
            </a:r>
          </a:p>
          <a:p>
            <a:pPr lvl="1"/>
            <a:endParaRPr lang="en-US">
              <a:solidFill>
                <a:schemeClr val="bg1"/>
              </a:solidFill>
            </a:endParaRPr>
          </a:p>
          <a:p>
            <a:pPr lvl="1"/>
            <a:endParaRPr lang="en-US"/>
          </a:p>
        </p:txBody>
      </p:sp>
      <p:pic>
        <p:nvPicPr>
          <p:cNvPr id="6" name="Picture 5" descr="Logo&#10;&#10;Description automatically generated">
            <a:extLst>
              <a:ext uri="{FF2B5EF4-FFF2-40B4-BE49-F238E27FC236}">
                <a16:creationId xmlns:a16="http://schemas.microsoft.com/office/drawing/2014/main" id="{2F264F77-BA60-EAC3-70A4-610DF1CE6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3930" y="5351373"/>
            <a:ext cx="2325210" cy="1087303"/>
          </a:xfrm>
          <a:prstGeom prst="rect">
            <a:avLst/>
          </a:prstGeom>
        </p:spPr>
      </p:pic>
      <p:pic>
        <p:nvPicPr>
          <p:cNvPr id="5" name="Picture 4" descr="Icon&#10;&#10;Description automatically generated">
            <a:extLst>
              <a:ext uri="{FF2B5EF4-FFF2-40B4-BE49-F238E27FC236}">
                <a16:creationId xmlns:a16="http://schemas.microsoft.com/office/drawing/2014/main" id="{3E45361F-FE86-ECEB-D16F-A45B7DD543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2229" y="5136769"/>
            <a:ext cx="1582497" cy="1516512"/>
          </a:xfrm>
          <a:prstGeom prst="rect">
            <a:avLst/>
          </a:prstGeom>
        </p:spPr>
      </p:pic>
    </p:spTree>
    <p:extLst>
      <p:ext uri="{BB962C8B-B14F-4D97-AF65-F5344CB8AC3E}">
        <p14:creationId xmlns:p14="http://schemas.microsoft.com/office/powerpoint/2010/main" val="93794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2000"/>
                                  </p:stCondLst>
                                  <p:childTnLst>
                                    <p:animMotion origin="layout" path="M 0.03112 0.07199 L 0.03112 0.07222 C 0.03555 0.06945 0.03997 0.06736 0.04427 0.06458 C 0.04557 0.06366 0.04701 0.06273 0.04779 0.06088 C 0.075 -0.00625 0.04466 0.05949 0.06667 0.00972 C 0.0681 0.00648 0.0694 0.00324 0.07136 0.0007 C 0.0737 -0.00301 0.07643 -0.00602 0.07943 -0.00856 C 0.09193 -0.01944 0.1043 -0.03032 0.11732 -0.03958 C 0.12214 -0.04305 0.12748 -0.04421 0.13255 -0.04699 C 0.13477 -0.04792 0.13646 -0.0493 0.13867 -0.05046 C 0.14089 -0.0493 0.14349 -0.04907 0.1457 -0.04699 C 0.16133 -0.03125 0.17578 0.01343 0.18112 0.02986 C 0.18789 0.05093 0.18359 0.04398 0.1918 0.0537 C 0.19714 0.05116 0.20313 0.05046 0.2082 0.0463 C 0.24623 0.01458 0.22175 0.02593 0.25326 -0.01759 C 0.25716 -0.02315 0.26263 -0.02523 0.26745 -0.0287 C 0.27214 -0.03194 0.27669 -0.03542 0.28151 -0.03773 C 0.28724 -0.04051 0.30547 -0.04421 0.31003 -0.04514 C 0.32448 -0.04143 0.33919 -0.03912 0.35378 -0.03403 C 0.35677 -0.0331 0.35938 -0.02986 0.36198 -0.02685 C 0.36888 -0.01898 0.37682 -0.00602 0.38203 0.00417 C 0.38333 0.00695 0.38438 0.01042 0.38568 0.01343 C 0.38633 0.01528 0.38685 0.01736 0.38789 0.01898 C 0.39011 0.02176 0.39271 0.02384 0.39505 0.02616 C 0.40716 0.02546 0.41953 0.02685 0.43164 0.02431 C 0.43815 0.02315 0.44453 0.01898 0.45065 0.01528 C 0.46042 0.00926 0.47409 -0.00324 0.48477 -0.00856 C 0.4875 -0.00995 0.49037 -0.00972 0.49323 -0.01042 C 0.49948 -0.01458 0.50573 -0.01898 0.51211 -0.02315 C 0.51524 -0.02523 0.51823 -0.02847 0.52149 -0.0287 C 0.53177 -0.02917 0.54206 -0.02616 0.55221 -0.025 C 0.55456 -0.02245 0.55729 -0.0206 0.55938 -0.01759 C 0.56159 -0.01458 0.56315 -0.01018 0.56524 -0.00671 C 0.56667 -0.00417 0.56823 -0.00162 0.57005 0.0007 C 0.57461 0.00671 0.57305 0.00162 0.57826 0.00972 C 0.5793 0.01134 0.57943 0.01389 0.5806 0.01528 C 0.58229 0.01713 0.58451 0.01736 0.58646 0.01898 C 0.58789 0.01991 0.58893 0.0213 0.59011 0.02245 C 0.59792 0.0206 0.60599 0.01968 0.6138 0.01713 C 0.62031 0.01482 0.62839 0.00463 0.63386 0.0007 C 0.63607 -0.00116 0.63867 -0.00116 0.64089 -0.00301 C 0.64466 -0.00625 0.64792 -0.01065 0.65156 -0.01412 C 0.65964 -0.02153 0.6668 -0.02361 0.67643 -0.0287 C 0.67956 -0.03032 0.68255 -0.03356 0.68581 -0.03403 C 0.69909 -0.03657 0.71263 -0.03657 0.72591 -0.03773 C 0.72982 -0.03403 0.73438 -0.03148 0.73776 -0.02685 C 0.73984 -0.02407 0.74076 -0.01944 0.74258 -0.01574 C 0.7444 -0.01204 0.74909 -0.00324 0.75208 0.0007 C 0.75352 0.00255 0.75508 0.0044 0.75664 0.00602 C 0.76758 0.01759 0.76354 0.01505 0.77096 0.01898 C 0.78073 0.01713 0.79089 0.01667 0.80039 0.01343 C 0.80625 0.01134 0.81432 -0.00625 0.81706 -0.01042 C 0.82031 -0.01551 0.82422 -0.01991 0.82774 -0.025 C 0.82943 -0.02778 0.83034 -0.03171 0.83229 -0.03403 C 0.83724 -0.04028 0.84714 -0.04537 0.85234 -0.04884 C 0.86471 -0.04745 0.87695 -0.04768 0.88906 -0.04514 C 0.89375 -0.04398 0.89818 -0.04167 0.90208 -0.03773 C 0.90469 -0.03518 0.90651 -0.03102 0.90794 -0.02685 C 0.91315 -0.01319 0.91758 0.00116 0.92214 0.01528 C 0.92787 0.03218 0.92383 0.02662 0.93047 0.03357 C 0.94102 0.03171 0.95182 0.03032 0.96237 0.02801 C 0.97344 0.02546 0.99544 0.01898 0.99544 0.01921 C 0.9974 0.01713 0.99948 0.01528 1.00143 0.01343 C 1.00378 0.01111 1.00599 0.0081 1.00846 0.00602 C 1.01146 0.0037 1.01471 0.00232 1.01797 0.0007 C 1.02904 0.00301 1.04011 0.00417 1.05104 0.00787 C 1.05261 0.00857 1.05326 0.01181 1.05456 0.01343 C 1.05612 0.01528 1.05794 0.0169 1.05925 0.01898 C 1.07578 0.04236 1.06354 0.0287 1.07708 0.04259 C 1.07787 0.04514 1.07826 0.04792 1.0793 0.05 C 1.08333 0.05718 1.09336 0.05486 1.09714 0.05532 C 1.10104 0.05417 1.10508 0.05347 1.10899 0.05185 C 1.11511 0.04907 1.11406 0.04398 1.12188 0.04259 C 1.12891 0.04144 1.13607 0.04259 1.14323 0.04259 " pathEditMode="relative" rAng="0" ptsTypes="AAAAAAAAAAAAAAAAAAAAAAAAAAAAAAAAAAAAAAAAAAAAAAAAAAAAAAAAAAAAAAAAAAAAAAAAAA">
                                      <p:cBhvr>
                                        <p:cTn id="6" dur="4000" fill="hold"/>
                                        <p:tgtEl>
                                          <p:spTgt spid="5"/>
                                        </p:tgtEl>
                                        <p:attrNameLst>
                                          <p:attrName>ppt_x</p:attrName>
                                          <p:attrName>ppt_y</p:attrName>
                                        </p:attrNameLst>
                                      </p:cBhvr>
                                      <p:rCtr x="55612" y="-611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44A0E7-FED4-EDD7-7563-CA914A0F9F8D}"/>
              </a:ext>
            </a:extLst>
          </p:cNvPr>
          <p:cNvPicPr>
            <a:picLocks noChangeAspect="1"/>
          </p:cNvPicPr>
          <p:nvPr/>
        </p:nvPicPr>
        <p:blipFill>
          <a:blip r:embed="rId2"/>
          <a:stretch>
            <a:fillRect/>
          </a:stretch>
        </p:blipFill>
        <p:spPr>
          <a:xfrm>
            <a:off x="0" y="111676"/>
            <a:ext cx="12192000" cy="6634647"/>
          </a:xfrm>
          <a:prstGeom prst="rect">
            <a:avLst/>
          </a:prstGeom>
        </p:spPr>
      </p:pic>
      <p:pic>
        <p:nvPicPr>
          <p:cNvPr id="2" name="Picture 1" descr="Logo&#10;&#10;Description automatically generated">
            <a:extLst>
              <a:ext uri="{FF2B5EF4-FFF2-40B4-BE49-F238E27FC236}">
                <a16:creationId xmlns:a16="http://schemas.microsoft.com/office/drawing/2014/main" id="{00341A7B-BAAD-C71B-9F85-ECA6022DC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1638175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44A0E7-FED4-EDD7-7563-CA914A0F9F8D}"/>
              </a:ext>
            </a:extLst>
          </p:cNvPr>
          <p:cNvPicPr>
            <a:picLocks noChangeAspect="1"/>
          </p:cNvPicPr>
          <p:nvPr/>
        </p:nvPicPr>
        <p:blipFill>
          <a:blip r:embed="rId2"/>
          <a:stretch>
            <a:fillRect/>
          </a:stretch>
        </p:blipFill>
        <p:spPr>
          <a:xfrm>
            <a:off x="0" y="111676"/>
            <a:ext cx="12192000" cy="6634647"/>
          </a:xfrm>
          <a:prstGeom prst="rect">
            <a:avLst/>
          </a:prstGeom>
        </p:spPr>
      </p:pic>
      <p:sp>
        <p:nvSpPr>
          <p:cNvPr id="8" name="Freeform: Shape 7">
            <a:extLst>
              <a:ext uri="{FF2B5EF4-FFF2-40B4-BE49-F238E27FC236}">
                <a16:creationId xmlns:a16="http://schemas.microsoft.com/office/drawing/2014/main" id="{ABAEEE85-4DD9-C8B1-69E7-8232CCCA107F}"/>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037992 h 6858000"/>
              <a:gd name="connsiteX5" fmla="*/ 4440115 w 12192000"/>
              <a:gd name="connsiteY5" fmla="*/ 5037992 h 6858000"/>
              <a:gd name="connsiteX6" fmla="*/ 4440115 w 12192000"/>
              <a:gd name="connsiteY6" fmla="*/ 1081454 h 6858000"/>
              <a:gd name="connsiteX7" fmla="*/ 0 w 12192000"/>
              <a:gd name="connsiteY7" fmla="*/ 10814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037992"/>
                </a:lnTo>
                <a:lnTo>
                  <a:pt x="4440115" y="5037992"/>
                </a:lnTo>
                <a:lnTo>
                  <a:pt x="4440115" y="1081454"/>
                </a:lnTo>
                <a:lnTo>
                  <a:pt x="0" y="1081454"/>
                </a:lnTo>
                <a:close/>
              </a:path>
            </a:pathLst>
          </a:custGeom>
          <a:solidFill>
            <a:srgbClr val="4472C4">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 name="Picture 1" descr="Logo&#10;&#10;Description automatically generated">
            <a:extLst>
              <a:ext uri="{FF2B5EF4-FFF2-40B4-BE49-F238E27FC236}">
                <a16:creationId xmlns:a16="http://schemas.microsoft.com/office/drawing/2014/main" id="{BCD535FD-9025-6D9C-968A-6A8FF7759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872008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44A0E7-FED4-EDD7-7563-CA914A0F9F8D}"/>
              </a:ext>
            </a:extLst>
          </p:cNvPr>
          <p:cNvPicPr>
            <a:picLocks noChangeAspect="1"/>
          </p:cNvPicPr>
          <p:nvPr/>
        </p:nvPicPr>
        <p:blipFill>
          <a:blip r:embed="rId2"/>
          <a:stretch>
            <a:fillRect/>
          </a:stretch>
        </p:blipFill>
        <p:spPr>
          <a:xfrm>
            <a:off x="0" y="111676"/>
            <a:ext cx="12192000" cy="6634647"/>
          </a:xfrm>
          <a:prstGeom prst="rect">
            <a:avLst/>
          </a:prstGeom>
        </p:spPr>
      </p:pic>
      <p:sp>
        <p:nvSpPr>
          <p:cNvPr id="4" name="Freeform: Shape 3">
            <a:extLst>
              <a:ext uri="{FF2B5EF4-FFF2-40B4-BE49-F238E27FC236}">
                <a16:creationId xmlns:a16="http://schemas.microsoft.com/office/drawing/2014/main" id="{F9AB6EF3-41D8-EE22-1A49-CD285DFE343B}"/>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808892 h 6858000"/>
              <a:gd name="connsiteX3" fmla="*/ 4466493 w 12192000"/>
              <a:gd name="connsiteY3" fmla="*/ 808892 h 6858000"/>
              <a:gd name="connsiteX4" fmla="*/ 4466493 w 12192000"/>
              <a:gd name="connsiteY4" fmla="*/ 3569677 h 6858000"/>
              <a:gd name="connsiteX5" fmla="*/ 12192000 w 12192000"/>
              <a:gd name="connsiteY5" fmla="*/ 3569677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808892"/>
                </a:lnTo>
                <a:lnTo>
                  <a:pt x="4466493" y="808892"/>
                </a:lnTo>
                <a:lnTo>
                  <a:pt x="4466493" y="3569677"/>
                </a:lnTo>
                <a:lnTo>
                  <a:pt x="12192000" y="3569677"/>
                </a:lnTo>
                <a:lnTo>
                  <a:pt x="12192000" y="6858000"/>
                </a:lnTo>
                <a:lnTo>
                  <a:pt x="0" y="6858000"/>
                </a:lnTo>
                <a:close/>
              </a:path>
            </a:pathLst>
          </a:custGeom>
          <a:solidFill>
            <a:srgbClr val="4472C4">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 name="Picture 1" descr="Logo&#10;&#10;Description automatically generated">
            <a:extLst>
              <a:ext uri="{FF2B5EF4-FFF2-40B4-BE49-F238E27FC236}">
                <a16:creationId xmlns:a16="http://schemas.microsoft.com/office/drawing/2014/main" id="{0B3073C6-9F67-BE53-0A65-AACBBA66A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2539046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A9819E-92E4-1677-FF1F-49D35697F76A}"/>
              </a:ext>
            </a:extLst>
          </p:cNvPr>
          <p:cNvPicPr>
            <a:picLocks noChangeAspect="1"/>
          </p:cNvPicPr>
          <p:nvPr/>
        </p:nvPicPr>
        <p:blipFill>
          <a:blip r:embed="rId2"/>
          <a:stretch>
            <a:fillRect/>
          </a:stretch>
        </p:blipFill>
        <p:spPr>
          <a:xfrm>
            <a:off x="199165" y="679594"/>
            <a:ext cx="11793670" cy="4210386"/>
          </a:xfrm>
          <a:prstGeom prst="rect">
            <a:avLst/>
          </a:prstGeom>
        </p:spPr>
      </p:pic>
      <p:sp>
        <p:nvSpPr>
          <p:cNvPr id="7" name="TextBox 6">
            <a:extLst>
              <a:ext uri="{FF2B5EF4-FFF2-40B4-BE49-F238E27FC236}">
                <a16:creationId xmlns:a16="http://schemas.microsoft.com/office/drawing/2014/main" id="{9A71EC15-0FB1-FC85-5446-A49539BAADD2}"/>
              </a:ext>
            </a:extLst>
          </p:cNvPr>
          <p:cNvSpPr txBox="1"/>
          <p:nvPr/>
        </p:nvSpPr>
        <p:spPr>
          <a:xfrm>
            <a:off x="1047652" y="5111427"/>
            <a:ext cx="10503096" cy="523220"/>
          </a:xfrm>
          <a:prstGeom prst="rect">
            <a:avLst/>
          </a:prstGeom>
          <a:noFill/>
        </p:spPr>
        <p:txBody>
          <a:bodyPr wrap="square">
            <a:spAutoFit/>
          </a:bodyPr>
          <a:lstStyle/>
          <a:p>
            <a:r>
              <a:rPr lang="en-US" sz="2800">
                <a:solidFill>
                  <a:schemeClr val="bg1">
                    <a:lumMod val="95000"/>
                  </a:schemeClr>
                </a:solidFill>
                <a:hlinkClick r:id="rId3">
                  <a:extLst>
                    <a:ext uri="{A12FA001-AC4F-418D-AE19-62706E023703}">
                      <ahyp:hlinkClr xmlns:ahyp="http://schemas.microsoft.com/office/drawing/2018/hyperlinkcolor" val="tx"/>
                    </a:ext>
                  </a:extLst>
                </a:hlinkClick>
              </a:rPr>
              <a:t>Useful script snippets | Tabular Editor Documentation</a:t>
            </a:r>
            <a:endParaRPr lang="en-GB" sz="2800">
              <a:solidFill>
                <a:schemeClr val="bg1">
                  <a:lumMod val="95000"/>
                </a:schemeClr>
              </a:solidFill>
            </a:endParaRPr>
          </a:p>
        </p:txBody>
      </p:sp>
      <p:pic>
        <p:nvPicPr>
          <p:cNvPr id="3" name="Picture 2" descr="Logo&#10;&#10;Description automatically generated">
            <a:extLst>
              <a:ext uri="{FF2B5EF4-FFF2-40B4-BE49-F238E27FC236}">
                <a16:creationId xmlns:a16="http://schemas.microsoft.com/office/drawing/2014/main" id="{37FC7465-5457-1DDA-CEB9-EC1E08D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211727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734889-7D7D-ECC4-B096-019359065FA5}"/>
              </a:ext>
            </a:extLst>
          </p:cNvPr>
          <p:cNvSpPr txBox="1"/>
          <p:nvPr/>
        </p:nvSpPr>
        <p:spPr>
          <a:xfrm>
            <a:off x="271095" y="1394043"/>
            <a:ext cx="11649809" cy="4585871"/>
          </a:xfrm>
          <a:prstGeom prst="rect">
            <a:avLst/>
          </a:prstGeom>
          <a:noFill/>
        </p:spPr>
        <p:txBody>
          <a:bodyPr wrap="square">
            <a:spAutoFit/>
          </a:bodyPr>
          <a:lstStyle/>
          <a:p>
            <a:r>
              <a:rPr lang="en-GB" sz="1600">
                <a:solidFill>
                  <a:schemeClr val="bg2">
                    <a:lumMod val="50000"/>
                  </a:schemeClr>
                </a:solidFill>
              </a:rPr>
              <a:t>// Creates a SUM measure for every currently selected column and hide the column.</a:t>
            </a:r>
          </a:p>
          <a:p>
            <a:r>
              <a:rPr lang="en-GB" sz="1600">
                <a:solidFill>
                  <a:schemeClr val="bg2">
                    <a:lumMod val="50000"/>
                  </a:schemeClr>
                </a:solidFill>
              </a:rPr>
              <a:t>foreach(var c in </a:t>
            </a:r>
            <a:r>
              <a:rPr lang="en-GB" sz="1600" err="1">
                <a:solidFill>
                  <a:schemeClr val="bg2">
                    <a:lumMod val="50000"/>
                  </a:schemeClr>
                </a:solidFill>
              </a:rPr>
              <a:t>Selected.Columns</a:t>
            </a:r>
            <a:r>
              <a:rPr lang="en-GB" sz="1600">
                <a:solidFill>
                  <a:schemeClr val="bg2">
                    <a:lumMod val="50000"/>
                  </a:schemeClr>
                </a:solidFill>
              </a:rPr>
              <a:t>)</a:t>
            </a:r>
          </a:p>
          <a:p>
            <a:r>
              <a:rPr lang="en-GB" sz="1600">
                <a:solidFill>
                  <a:schemeClr val="bg2">
                    <a:lumMod val="50000"/>
                  </a:schemeClr>
                </a:solidFill>
              </a:rPr>
              <a:t>{</a:t>
            </a:r>
          </a:p>
          <a:p>
            <a:r>
              <a:rPr lang="en-GB" sz="1600">
                <a:solidFill>
                  <a:schemeClr val="bg2">
                    <a:lumMod val="50000"/>
                  </a:schemeClr>
                </a:solidFill>
              </a:rPr>
              <a:t>    var </a:t>
            </a:r>
            <a:r>
              <a:rPr lang="en-GB" sz="1600" err="1">
                <a:solidFill>
                  <a:schemeClr val="bg2">
                    <a:lumMod val="50000"/>
                  </a:schemeClr>
                </a:solidFill>
              </a:rPr>
              <a:t>newMeasure</a:t>
            </a:r>
            <a:r>
              <a:rPr lang="en-GB" sz="1600">
                <a:solidFill>
                  <a:schemeClr val="bg2">
                    <a:lumMod val="50000"/>
                  </a:schemeClr>
                </a:solidFill>
              </a:rPr>
              <a:t> = </a:t>
            </a:r>
            <a:r>
              <a:rPr lang="en-GB" sz="1600" err="1">
                <a:solidFill>
                  <a:schemeClr val="bg2">
                    <a:lumMod val="50000"/>
                  </a:schemeClr>
                </a:solidFill>
              </a:rPr>
              <a:t>c.Table.AddMeasure</a:t>
            </a:r>
            <a:r>
              <a:rPr lang="en-GB" sz="1600">
                <a:solidFill>
                  <a:schemeClr val="bg2">
                    <a:lumMod val="50000"/>
                  </a:schemeClr>
                </a:solidFill>
              </a:rPr>
              <a:t>(</a:t>
            </a:r>
          </a:p>
          <a:p>
            <a:r>
              <a:rPr lang="en-GB" sz="1600">
                <a:solidFill>
                  <a:schemeClr val="bg2">
                    <a:lumMod val="50000"/>
                  </a:schemeClr>
                </a:solidFill>
              </a:rPr>
              <a:t>        "Sum of " + </a:t>
            </a:r>
            <a:r>
              <a:rPr lang="en-GB" sz="1600" err="1">
                <a:solidFill>
                  <a:schemeClr val="bg2">
                    <a:lumMod val="50000"/>
                  </a:schemeClr>
                </a:solidFill>
              </a:rPr>
              <a:t>c.Name</a:t>
            </a:r>
            <a:r>
              <a:rPr lang="en-GB" sz="1600">
                <a:solidFill>
                  <a:schemeClr val="bg2">
                    <a:lumMod val="50000"/>
                  </a:schemeClr>
                </a:solidFill>
              </a:rPr>
              <a:t>,                    // Name</a:t>
            </a:r>
          </a:p>
          <a:p>
            <a:r>
              <a:rPr lang="en-GB" sz="1600">
                <a:solidFill>
                  <a:schemeClr val="bg2">
                    <a:lumMod val="50000"/>
                  </a:schemeClr>
                </a:solidFill>
              </a:rPr>
              <a:t>        "SUM(" + </a:t>
            </a:r>
            <a:r>
              <a:rPr lang="en-GB" sz="1600" err="1">
                <a:solidFill>
                  <a:schemeClr val="bg2">
                    <a:lumMod val="50000"/>
                  </a:schemeClr>
                </a:solidFill>
              </a:rPr>
              <a:t>c.DaxObjectFullName</a:t>
            </a:r>
            <a:r>
              <a:rPr lang="en-GB" sz="1600">
                <a:solidFill>
                  <a:schemeClr val="bg2">
                    <a:lumMod val="50000"/>
                  </a:schemeClr>
                </a:solidFill>
              </a:rPr>
              <a:t> + ")",    // DAX expression</a:t>
            </a:r>
          </a:p>
          <a:p>
            <a:r>
              <a:rPr lang="en-GB" sz="1600">
                <a:solidFill>
                  <a:schemeClr val="bg2">
                    <a:lumMod val="50000"/>
                  </a:schemeClr>
                </a:solidFill>
              </a:rPr>
              <a:t>        </a:t>
            </a:r>
            <a:r>
              <a:rPr lang="en-GB" sz="1600" err="1">
                <a:solidFill>
                  <a:schemeClr val="bg2">
                    <a:lumMod val="50000"/>
                  </a:schemeClr>
                </a:solidFill>
              </a:rPr>
              <a:t>c.DisplayFolder</a:t>
            </a:r>
            <a:r>
              <a:rPr lang="en-GB" sz="1600">
                <a:solidFill>
                  <a:schemeClr val="bg2">
                    <a:lumMod val="50000"/>
                  </a:schemeClr>
                </a:solidFill>
              </a:rPr>
              <a:t>                        // Display Folder</a:t>
            </a:r>
          </a:p>
          <a:p>
            <a:r>
              <a:rPr lang="en-GB" sz="1600">
                <a:solidFill>
                  <a:schemeClr val="bg2">
                    <a:lumMod val="50000"/>
                  </a:schemeClr>
                </a:solidFill>
              </a:rPr>
              <a:t>    );</a:t>
            </a:r>
          </a:p>
          <a:p>
            <a:r>
              <a:rPr lang="en-GB" sz="1600">
                <a:solidFill>
                  <a:schemeClr val="bg2">
                    <a:lumMod val="50000"/>
                  </a:schemeClr>
                </a:solidFill>
              </a:rPr>
              <a:t>    </a:t>
            </a:r>
          </a:p>
          <a:p>
            <a:r>
              <a:rPr lang="en-GB" sz="1600">
                <a:solidFill>
                  <a:schemeClr val="bg2">
                    <a:lumMod val="50000"/>
                  </a:schemeClr>
                </a:solidFill>
              </a:rPr>
              <a:t>    // Set the format string on the new measure:</a:t>
            </a:r>
          </a:p>
          <a:p>
            <a:r>
              <a:rPr lang="en-GB" sz="1600">
                <a:solidFill>
                  <a:schemeClr val="bg2">
                    <a:lumMod val="50000"/>
                  </a:schemeClr>
                </a:solidFill>
              </a:rPr>
              <a:t>    </a:t>
            </a:r>
            <a:r>
              <a:rPr lang="en-GB" sz="1600" err="1">
                <a:solidFill>
                  <a:schemeClr val="bg2">
                    <a:lumMod val="50000"/>
                  </a:schemeClr>
                </a:solidFill>
              </a:rPr>
              <a:t>newMeasure.FormatString</a:t>
            </a:r>
            <a:r>
              <a:rPr lang="en-GB" sz="1600">
                <a:solidFill>
                  <a:schemeClr val="bg2">
                    <a:lumMod val="50000"/>
                  </a:schemeClr>
                </a:solidFill>
              </a:rPr>
              <a:t> = "0.00";</a:t>
            </a:r>
          </a:p>
          <a:p>
            <a:endParaRPr lang="en-GB" sz="1600">
              <a:solidFill>
                <a:schemeClr val="bg2">
                  <a:lumMod val="50000"/>
                </a:schemeClr>
              </a:solidFill>
            </a:endParaRPr>
          </a:p>
          <a:p>
            <a:r>
              <a:rPr lang="en-GB" sz="1600">
                <a:solidFill>
                  <a:schemeClr val="bg2">
                    <a:lumMod val="50000"/>
                  </a:schemeClr>
                </a:solidFill>
              </a:rPr>
              <a:t>    // Provide some documentation:</a:t>
            </a:r>
          </a:p>
          <a:p>
            <a:r>
              <a:rPr lang="en-GB" sz="1600">
                <a:solidFill>
                  <a:schemeClr val="bg2">
                    <a:lumMod val="50000"/>
                  </a:schemeClr>
                </a:solidFill>
              </a:rPr>
              <a:t>    </a:t>
            </a:r>
            <a:r>
              <a:rPr lang="en-GB" sz="1600" err="1">
                <a:solidFill>
                  <a:schemeClr val="bg2">
                    <a:lumMod val="50000"/>
                  </a:schemeClr>
                </a:solidFill>
              </a:rPr>
              <a:t>newMeasure.Description</a:t>
            </a:r>
            <a:r>
              <a:rPr lang="en-GB" sz="1600">
                <a:solidFill>
                  <a:schemeClr val="bg2">
                    <a:lumMod val="50000"/>
                  </a:schemeClr>
                </a:solidFill>
              </a:rPr>
              <a:t> = "This measure is the sum of column " + </a:t>
            </a:r>
            <a:r>
              <a:rPr lang="en-GB" sz="1600" err="1">
                <a:solidFill>
                  <a:schemeClr val="bg2">
                    <a:lumMod val="50000"/>
                  </a:schemeClr>
                </a:solidFill>
              </a:rPr>
              <a:t>c.DaxObjectFullName</a:t>
            </a:r>
            <a:r>
              <a:rPr lang="en-GB" sz="1600">
                <a:solidFill>
                  <a:schemeClr val="bg2">
                    <a:lumMod val="50000"/>
                  </a:schemeClr>
                </a:solidFill>
              </a:rPr>
              <a:t>;</a:t>
            </a:r>
          </a:p>
          <a:p>
            <a:endParaRPr lang="en-GB" sz="1600">
              <a:solidFill>
                <a:schemeClr val="bg2">
                  <a:lumMod val="50000"/>
                </a:schemeClr>
              </a:solidFill>
            </a:endParaRPr>
          </a:p>
          <a:p>
            <a:r>
              <a:rPr lang="en-GB" sz="1600">
                <a:solidFill>
                  <a:schemeClr val="bg2">
                    <a:lumMod val="50000"/>
                  </a:schemeClr>
                </a:solidFill>
              </a:rPr>
              <a:t>    // Hide the base column:</a:t>
            </a:r>
          </a:p>
          <a:p>
            <a:r>
              <a:rPr lang="en-GB" sz="1600">
                <a:solidFill>
                  <a:schemeClr val="bg2">
                    <a:lumMod val="50000"/>
                  </a:schemeClr>
                </a:solidFill>
              </a:rPr>
              <a:t>    </a:t>
            </a:r>
            <a:r>
              <a:rPr lang="en-GB" sz="1600" err="1">
                <a:solidFill>
                  <a:schemeClr val="bg2">
                    <a:lumMod val="50000"/>
                  </a:schemeClr>
                </a:solidFill>
              </a:rPr>
              <a:t>c.IsHidden</a:t>
            </a:r>
            <a:r>
              <a:rPr lang="en-GB" sz="1600">
                <a:solidFill>
                  <a:schemeClr val="bg2">
                    <a:lumMod val="50000"/>
                  </a:schemeClr>
                </a:solidFill>
              </a:rPr>
              <a:t> = true;</a:t>
            </a:r>
          </a:p>
          <a:p>
            <a:r>
              <a:rPr lang="en-GB" sz="1600">
                <a:solidFill>
                  <a:schemeClr val="bg2">
                    <a:lumMod val="50000"/>
                  </a:schemeClr>
                </a:solidFill>
              </a:rPr>
              <a:t>}</a:t>
            </a:r>
          </a:p>
        </p:txBody>
      </p:sp>
      <p:pic>
        <p:nvPicPr>
          <p:cNvPr id="9" name="Picture 8" descr="Logo&#10;&#10;Description automatically generated">
            <a:extLst>
              <a:ext uri="{FF2B5EF4-FFF2-40B4-BE49-F238E27FC236}">
                <a16:creationId xmlns:a16="http://schemas.microsoft.com/office/drawing/2014/main" id="{7984C534-BE5E-C3EF-3B7A-31A9D6FCF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3268226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9CDE-0327-50E9-55E9-2AE109696456}"/>
              </a:ext>
            </a:extLst>
          </p:cNvPr>
          <p:cNvSpPr>
            <a:spLocks noGrp="1"/>
          </p:cNvSpPr>
          <p:nvPr>
            <p:ph type="ctrTitle"/>
          </p:nvPr>
        </p:nvSpPr>
        <p:spPr/>
        <p:txBody>
          <a:bodyPr/>
          <a:lstStyle/>
          <a:p>
            <a:r>
              <a:rPr lang="en-US"/>
              <a:t>Summary</a:t>
            </a:r>
            <a:endParaRPr lang="en-GB"/>
          </a:p>
        </p:txBody>
      </p:sp>
    </p:spTree>
    <p:extLst>
      <p:ext uri="{BB962C8B-B14F-4D97-AF65-F5344CB8AC3E}">
        <p14:creationId xmlns:p14="http://schemas.microsoft.com/office/powerpoint/2010/main" val="673410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80F4-2261-D942-B199-88D01530729B}"/>
              </a:ext>
            </a:extLst>
          </p:cNvPr>
          <p:cNvSpPr>
            <a:spLocks noGrp="1"/>
          </p:cNvSpPr>
          <p:nvPr>
            <p:ph type="title"/>
          </p:nvPr>
        </p:nvSpPr>
        <p:spPr>
          <a:xfrm>
            <a:off x="483704" y="2621308"/>
            <a:ext cx="5352081" cy="807692"/>
          </a:xfrm>
        </p:spPr>
        <p:txBody>
          <a:bodyPr/>
          <a:lstStyle/>
          <a:p>
            <a:r>
              <a:rPr lang="en-US"/>
              <a:t>Q &amp; A </a:t>
            </a:r>
          </a:p>
        </p:txBody>
      </p:sp>
      <p:sp>
        <p:nvSpPr>
          <p:cNvPr id="4" name="Text Placeholder 3">
            <a:extLst>
              <a:ext uri="{FF2B5EF4-FFF2-40B4-BE49-F238E27FC236}">
                <a16:creationId xmlns:a16="http://schemas.microsoft.com/office/drawing/2014/main" id="{357B71D9-B51A-C54D-B42D-CD3FF4CBD352}"/>
              </a:ext>
            </a:extLst>
          </p:cNvPr>
          <p:cNvSpPr>
            <a:spLocks noGrp="1"/>
          </p:cNvSpPr>
          <p:nvPr>
            <p:ph type="body" sz="quarter" idx="10"/>
          </p:nvPr>
        </p:nvSpPr>
        <p:spPr/>
        <p:txBody>
          <a:bodyPr/>
          <a:lstStyle/>
          <a:p>
            <a:endParaRPr lang="en-US"/>
          </a:p>
        </p:txBody>
      </p:sp>
      <p:pic>
        <p:nvPicPr>
          <p:cNvPr id="3" name="Picture 2" descr="Logo&#10;&#10;Description automatically generated">
            <a:extLst>
              <a:ext uri="{FF2B5EF4-FFF2-40B4-BE49-F238E27FC236}">
                <a16:creationId xmlns:a16="http://schemas.microsoft.com/office/drawing/2014/main" id="{459DAF0C-D986-76E7-4878-58EF7DB5D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54" y="1027746"/>
            <a:ext cx="3559054" cy="1664267"/>
          </a:xfrm>
          <a:prstGeom prst="rect">
            <a:avLst/>
          </a:prstGeom>
        </p:spPr>
      </p:pic>
    </p:spTree>
    <p:extLst>
      <p:ext uri="{BB962C8B-B14F-4D97-AF65-F5344CB8AC3E}">
        <p14:creationId xmlns:p14="http://schemas.microsoft.com/office/powerpoint/2010/main" val="3776653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B37DB-7994-A7D0-5CE1-F75251E229EE}"/>
              </a:ext>
            </a:extLst>
          </p:cNvPr>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555CDA5C-AFC6-5715-F9EC-BDEC2446D915}"/>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5E568DCC-C083-AE6E-3338-7442C13F59EB}"/>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How often will you use metadata in the future?</a:t>
            </a:r>
            <a:endParaRPr lang="en-GB" sz="3600" b="1">
              <a:solidFill>
                <a:srgbClr val="5B5B5B"/>
              </a:solidFill>
            </a:endParaRPr>
          </a:p>
        </p:txBody>
      </p:sp>
      <p:sp>
        <p:nvSpPr>
          <p:cNvPr id="7" name="Rectangle 6">
            <a:extLst>
              <a:ext uri="{FF2B5EF4-FFF2-40B4-BE49-F238E27FC236}">
                <a16:creationId xmlns:a16="http://schemas.microsoft.com/office/drawing/2014/main" id="{4F390B87-362F-43AF-DD6C-2391E52250B6}"/>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n-GB" sz="1400">
              <a:solidFill>
                <a:srgbClr val="5B5B5B"/>
              </a:solidFill>
            </a:endParaRPr>
          </a:p>
        </p:txBody>
      </p:sp>
    </p:spTree>
    <p:custDataLst>
      <p:tags r:id="rId1"/>
    </p:custDataLst>
    <p:extLst>
      <p:ext uri="{BB962C8B-B14F-4D97-AF65-F5344CB8AC3E}">
        <p14:creationId xmlns:p14="http://schemas.microsoft.com/office/powerpoint/2010/main" val="28592644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Driving with Metadata – The Three Stages</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2953415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02702-87CB-9B29-5CCB-D3F60898195F}"/>
              </a:ext>
            </a:extLst>
          </p:cNvPr>
          <p:cNvSpPr txBox="1"/>
          <p:nvPr/>
        </p:nvSpPr>
        <p:spPr>
          <a:xfrm>
            <a:off x="704461" y="1091492"/>
            <a:ext cx="10249678" cy="584775"/>
          </a:xfrm>
          <a:prstGeom prst="rect">
            <a:avLst/>
          </a:prstGeom>
          <a:noFill/>
        </p:spPr>
        <p:txBody>
          <a:bodyPr wrap="square" rtlCol="0">
            <a:spAutoFit/>
          </a:bodyPr>
          <a:lstStyle/>
          <a:p>
            <a:r>
              <a:rPr lang="en-GB" sz="3200">
                <a:solidFill>
                  <a:schemeClr val="bg1"/>
                </a:solidFill>
              </a:rPr>
              <a:t>Metadata as a Map</a:t>
            </a:r>
            <a:endParaRPr lang="en-GB" sz="3200"/>
          </a:p>
        </p:txBody>
      </p:sp>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Driving with Metadata – Stage One</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pic>
        <p:nvPicPr>
          <p:cNvPr id="5" name="Picture 4" descr="A child looking at a map&#10;&#10;Description automatically generated with medium confidence">
            <a:extLst>
              <a:ext uri="{FF2B5EF4-FFF2-40B4-BE49-F238E27FC236}">
                <a16:creationId xmlns:a16="http://schemas.microsoft.com/office/drawing/2014/main" id="{4954CC74-6325-DFC7-1053-B9B29C78C61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04835" y="2043075"/>
            <a:ext cx="5382329" cy="3588219"/>
          </a:xfrm>
          <a:prstGeom prst="rect">
            <a:avLst/>
          </a:prstGeom>
        </p:spPr>
      </p:pic>
    </p:spTree>
    <p:extLst>
      <p:ext uri="{BB962C8B-B14F-4D97-AF65-F5344CB8AC3E}">
        <p14:creationId xmlns:p14="http://schemas.microsoft.com/office/powerpoint/2010/main" val="277101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92662-D6BC-2140-1586-35DFE5B495E5}"/>
              </a:ext>
            </a:extLst>
          </p:cNvPr>
          <p:cNvSpPr>
            <a:spLocks noGrp="1"/>
          </p:cNvSpPr>
          <p:nvPr>
            <p:ph type="ctrTitle"/>
          </p:nvPr>
        </p:nvSpPr>
        <p:spPr/>
        <p:txBody>
          <a:bodyPr/>
          <a:lstStyle/>
          <a:p>
            <a:r>
              <a:rPr lang="en-US">
                <a:solidFill>
                  <a:schemeClr val="bg1"/>
                </a:solidFill>
              </a:rPr>
              <a:t>Barney Lawrence</a:t>
            </a:r>
            <a:endParaRPr lang="en-GB">
              <a:solidFill>
                <a:schemeClr val="bg1"/>
              </a:solidFill>
            </a:endParaRPr>
          </a:p>
        </p:txBody>
      </p:sp>
      <p:sp>
        <p:nvSpPr>
          <p:cNvPr id="3" name="Content Placeholder 2">
            <a:extLst>
              <a:ext uri="{FF2B5EF4-FFF2-40B4-BE49-F238E27FC236}">
                <a16:creationId xmlns:a16="http://schemas.microsoft.com/office/drawing/2014/main" id="{7A563633-3386-0507-20A8-74A6A5B715C1}"/>
              </a:ext>
            </a:extLst>
          </p:cNvPr>
          <p:cNvSpPr>
            <a:spLocks noGrp="1"/>
          </p:cNvSpPr>
          <p:nvPr>
            <p:ph idx="4294967295"/>
          </p:nvPr>
        </p:nvSpPr>
        <p:spPr>
          <a:xfrm>
            <a:off x="0" y="1825625"/>
            <a:ext cx="10515600" cy="4351338"/>
          </a:xfrm>
        </p:spPr>
        <p:txBody>
          <a:bodyPr/>
          <a:lstStyle/>
          <a:p>
            <a:pPr marL="342900" indent="-342900">
              <a:buFont typeface="Arial" panose="020B0604020202020204" pitchFamily="34" charset="0"/>
              <a:buChar char="•"/>
            </a:pPr>
            <a:r>
              <a:rPr lang="en-GB">
                <a:solidFill>
                  <a:schemeClr val="bg1"/>
                </a:solidFill>
              </a:rPr>
              <a:t>Senior Consultant @ Simpson Associates</a:t>
            </a:r>
          </a:p>
          <a:p>
            <a:pPr marL="342900" indent="-342900">
              <a:buFont typeface="Arial" panose="020B0604020202020204" pitchFamily="34" charset="0"/>
              <a:buChar char="•"/>
            </a:pPr>
            <a:endParaRPr lang="en-GB">
              <a:solidFill>
                <a:schemeClr val="bg1"/>
              </a:solidFill>
            </a:endParaRPr>
          </a:p>
          <a:p>
            <a:pPr marL="342900" indent="-342900">
              <a:buFont typeface="Arial" panose="020B0604020202020204" pitchFamily="34" charset="0"/>
              <a:buChar char="•"/>
            </a:pPr>
            <a:r>
              <a:rPr lang="en-GB">
                <a:solidFill>
                  <a:schemeClr val="bg1"/>
                </a:solidFill>
              </a:rPr>
              <a:t>15 years of BI experience in Local Government, NHS and Travel sectors</a:t>
            </a:r>
          </a:p>
          <a:p>
            <a:pPr marL="342900" indent="-342900">
              <a:buFont typeface="Arial" panose="020B0604020202020204" pitchFamily="34" charset="0"/>
              <a:buChar char="•"/>
            </a:pPr>
            <a:endParaRPr lang="en-GB">
              <a:solidFill>
                <a:schemeClr val="bg1"/>
              </a:solidFill>
            </a:endParaRPr>
          </a:p>
          <a:p>
            <a:pPr marL="342900" indent="-342900">
              <a:buFont typeface="Arial" panose="020B0604020202020204" pitchFamily="34" charset="0"/>
              <a:buChar char="•"/>
            </a:pPr>
            <a:r>
              <a:rPr lang="en-GB">
                <a:solidFill>
                  <a:schemeClr val="bg1"/>
                </a:solidFill>
              </a:rPr>
              <a:t>Once asked </a:t>
            </a:r>
            <a:r>
              <a:rPr lang="en-GB" err="1">
                <a:solidFill>
                  <a:schemeClr val="bg1"/>
                </a:solidFill>
              </a:rPr>
              <a:t>Itzik</a:t>
            </a:r>
            <a:r>
              <a:rPr lang="en-GB">
                <a:solidFill>
                  <a:schemeClr val="bg1"/>
                </a:solidFill>
              </a:rPr>
              <a:t> Ben-Gan which training day sessions he was attending at SQLBits</a:t>
            </a:r>
          </a:p>
        </p:txBody>
      </p:sp>
      <p:grpSp>
        <p:nvGrpSpPr>
          <p:cNvPr id="12" name="Group 11">
            <a:extLst>
              <a:ext uri="{FF2B5EF4-FFF2-40B4-BE49-F238E27FC236}">
                <a16:creationId xmlns:a16="http://schemas.microsoft.com/office/drawing/2014/main" id="{C63BBFC0-6B41-15EA-A883-422D36905136}"/>
              </a:ext>
            </a:extLst>
          </p:cNvPr>
          <p:cNvGrpSpPr/>
          <p:nvPr/>
        </p:nvGrpSpPr>
        <p:grpSpPr>
          <a:xfrm>
            <a:off x="-7530165" y="5026626"/>
            <a:ext cx="7051467" cy="1512038"/>
            <a:chOff x="1604395" y="4447506"/>
            <a:chExt cx="7051467" cy="1512038"/>
          </a:xfrm>
        </p:grpSpPr>
        <p:pic>
          <p:nvPicPr>
            <p:cNvPr id="6" name="Picture 5" descr="Icon&#10;&#10;Description automatically generated">
              <a:extLst>
                <a:ext uri="{FF2B5EF4-FFF2-40B4-BE49-F238E27FC236}">
                  <a16:creationId xmlns:a16="http://schemas.microsoft.com/office/drawing/2014/main" id="{ECEAAB25-5E2A-52CE-5536-EAAA143E7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900" y="4648719"/>
              <a:ext cx="1201835" cy="1310825"/>
            </a:xfrm>
            <a:prstGeom prst="rect">
              <a:avLst/>
            </a:prstGeom>
          </p:spPr>
        </p:pic>
        <p:pic>
          <p:nvPicPr>
            <p:cNvPr id="7" name="Picture 6" descr="Icon&#10;&#10;Description automatically generated">
              <a:extLst>
                <a:ext uri="{FF2B5EF4-FFF2-40B4-BE49-F238E27FC236}">
                  <a16:creationId xmlns:a16="http://schemas.microsoft.com/office/drawing/2014/main" id="{1B02617B-22EA-9E91-D5FF-33EBFBEA2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297066" y="4648718"/>
              <a:ext cx="954162" cy="1310825"/>
            </a:xfrm>
            <a:prstGeom prst="rect">
              <a:avLst/>
            </a:prstGeom>
          </p:spPr>
        </p:pic>
        <p:pic>
          <p:nvPicPr>
            <p:cNvPr id="8" name="Picture 7" descr="Logo&#10;&#10;Description automatically generated">
              <a:extLst>
                <a:ext uri="{FF2B5EF4-FFF2-40B4-BE49-F238E27FC236}">
                  <a16:creationId xmlns:a16="http://schemas.microsoft.com/office/drawing/2014/main" id="{F2919B05-5AB4-D05C-2C1E-0AA714BAC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95" y="4648717"/>
              <a:ext cx="993704" cy="1307936"/>
            </a:xfrm>
            <a:prstGeom prst="rect">
              <a:avLst/>
            </a:prstGeom>
          </p:spPr>
        </p:pic>
        <p:pic>
          <p:nvPicPr>
            <p:cNvPr id="9" name="Picture 8" descr="Logo&#10;&#10;Description automatically generated">
              <a:extLst>
                <a:ext uri="{FF2B5EF4-FFF2-40B4-BE49-F238E27FC236}">
                  <a16:creationId xmlns:a16="http://schemas.microsoft.com/office/drawing/2014/main" id="{03A8894A-5520-FB9F-1821-647F6217D4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8169" y="4648717"/>
              <a:ext cx="1124759" cy="1310826"/>
            </a:xfrm>
            <a:prstGeom prst="rect">
              <a:avLst/>
            </a:prstGeom>
          </p:spPr>
        </p:pic>
        <p:pic>
          <p:nvPicPr>
            <p:cNvPr id="10" name="Picture 9" descr="Icon&#10;&#10;Description automatically generated">
              <a:extLst>
                <a:ext uri="{FF2B5EF4-FFF2-40B4-BE49-F238E27FC236}">
                  <a16:creationId xmlns:a16="http://schemas.microsoft.com/office/drawing/2014/main" id="{C8ED3747-2E88-1CDB-9753-14ABECD88C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2928" y="4447506"/>
              <a:ext cx="1075406" cy="1512037"/>
            </a:xfrm>
            <a:prstGeom prst="rect">
              <a:avLst/>
            </a:prstGeom>
          </p:spPr>
        </p:pic>
        <p:pic>
          <p:nvPicPr>
            <p:cNvPr id="11" name="Picture 10" descr="Icon&#10;&#10;Description automatically generated with low confidence">
              <a:extLst>
                <a:ext uri="{FF2B5EF4-FFF2-40B4-BE49-F238E27FC236}">
                  <a16:creationId xmlns:a16="http://schemas.microsoft.com/office/drawing/2014/main" id="{E3C45F9C-FF02-C51E-30C7-A775215961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7687" y="4598275"/>
              <a:ext cx="968175" cy="1361268"/>
            </a:xfrm>
            <a:prstGeom prst="rect">
              <a:avLst/>
            </a:prstGeom>
          </p:spPr>
        </p:pic>
      </p:grpSp>
      <p:pic>
        <p:nvPicPr>
          <p:cNvPr id="5" name="Picture 4" descr="Logo&#10;&#10;Description automatically generated">
            <a:extLst>
              <a:ext uri="{FF2B5EF4-FFF2-40B4-BE49-F238E27FC236}">
                <a16:creationId xmlns:a16="http://schemas.microsoft.com/office/drawing/2014/main" id="{E2F3686C-6CB7-3398-C665-383E9933A5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94824" y="5562380"/>
            <a:ext cx="2081612" cy="973393"/>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1C75A638-7F61-A7AF-DDEB-418A0CA31E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6721" y="5107553"/>
            <a:ext cx="464574" cy="464574"/>
          </a:xfrm>
          <a:prstGeom prst="rect">
            <a:avLst/>
          </a:prstGeom>
        </p:spPr>
      </p:pic>
      <p:sp>
        <p:nvSpPr>
          <p:cNvPr id="14" name="Title 1">
            <a:extLst>
              <a:ext uri="{FF2B5EF4-FFF2-40B4-BE49-F238E27FC236}">
                <a16:creationId xmlns:a16="http://schemas.microsoft.com/office/drawing/2014/main" id="{87349E11-6DA9-76C1-CF1A-91714E35D2D7}"/>
              </a:ext>
            </a:extLst>
          </p:cNvPr>
          <p:cNvSpPr txBox="1">
            <a:spLocks/>
          </p:cNvSpPr>
          <p:nvPr/>
        </p:nvSpPr>
        <p:spPr>
          <a:xfrm>
            <a:off x="1120717" y="5026626"/>
            <a:ext cx="7310718" cy="545501"/>
          </a:xfrm>
        </p:spPr>
        <p:txBody>
          <a:bodyPr anchor="b"/>
          <a:lstStyle>
            <a:lvl1pPr algn="l" defTabSz="914400" rtl="0" eaLnBrk="1" latinLnBrk="0" hangingPunct="1">
              <a:spcBef>
                <a:spcPct val="0"/>
              </a:spcBef>
              <a:buNone/>
              <a:defRPr sz="4000" kern="1200">
                <a:solidFill>
                  <a:srgbClr val="289CD7"/>
                </a:solidFill>
                <a:latin typeface="+mj-lt"/>
                <a:ea typeface="+mj-ea"/>
                <a:cs typeface="+mj-cs"/>
              </a:defRPr>
            </a:lvl1pPr>
          </a:lstStyle>
          <a:p>
            <a:r>
              <a:rPr lang="en-US" sz="2400">
                <a:solidFill>
                  <a:schemeClr val="bg1"/>
                </a:solidFill>
              </a:rPr>
              <a:t>@SQLBarney</a:t>
            </a:r>
            <a:endParaRPr lang="en-GB" sz="2400">
              <a:solidFill>
                <a:schemeClr val="bg1"/>
              </a:solidFill>
            </a:endParaRPr>
          </a:p>
        </p:txBody>
      </p:sp>
    </p:spTree>
    <p:extLst>
      <p:ext uri="{BB962C8B-B14F-4D97-AF65-F5344CB8AC3E}">
        <p14:creationId xmlns:p14="http://schemas.microsoft.com/office/powerpoint/2010/main" val="1277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2000"/>
                                  </p:stCondLst>
                                  <p:childTnLst>
                                    <p:animMotion origin="layout" path="M -4.58333E-6 4.44444E-6 L 1.77592 0.00578 " pathEditMode="relative" rAng="0" ptsTypes="AA">
                                      <p:cBhvr>
                                        <p:cTn id="6" dur="5000" fill="hold"/>
                                        <p:tgtEl>
                                          <p:spTgt spid="12"/>
                                        </p:tgtEl>
                                        <p:attrNameLst>
                                          <p:attrName>ppt_x</p:attrName>
                                          <p:attrName>ppt_y</p:attrName>
                                        </p:attrNameLst>
                                      </p:cBhvr>
                                      <p:rCtr x="88789"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02702-87CB-9B29-5CCB-D3F60898195F}"/>
              </a:ext>
            </a:extLst>
          </p:cNvPr>
          <p:cNvSpPr txBox="1"/>
          <p:nvPr/>
        </p:nvSpPr>
        <p:spPr>
          <a:xfrm>
            <a:off x="704461" y="1091492"/>
            <a:ext cx="10249678" cy="584775"/>
          </a:xfrm>
          <a:prstGeom prst="rect">
            <a:avLst/>
          </a:prstGeom>
          <a:noFill/>
        </p:spPr>
        <p:txBody>
          <a:bodyPr wrap="square" rtlCol="0">
            <a:spAutoFit/>
          </a:bodyPr>
          <a:lstStyle/>
          <a:p>
            <a:r>
              <a:rPr lang="en-GB" sz="3200">
                <a:solidFill>
                  <a:schemeClr val="bg1"/>
                </a:solidFill>
              </a:rPr>
              <a:t>Metadata as Your Co-Pilot</a:t>
            </a:r>
            <a:endParaRPr lang="en-GB" sz="3200"/>
          </a:p>
        </p:txBody>
      </p:sp>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Driving with Metadata – Stage Two</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pic>
        <p:nvPicPr>
          <p:cNvPr id="5" name="Picture 4">
            <a:extLst>
              <a:ext uri="{FF2B5EF4-FFF2-40B4-BE49-F238E27FC236}">
                <a16:creationId xmlns:a16="http://schemas.microsoft.com/office/drawing/2014/main" id="{4954CC74-6325-DFC7-1053-B9B29C78C61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3404835" y="2072422"/>
            <a:ext cx="5382329" cy="3529525"/>
          </a:xfrm>
          <a:prstGeom prst="rect">
            <a:avLst/>
          </a:prstGeom>
        </p:spPr>
      </p:pic>
    </p:spTree>
    <p:extLst>
      <p:ext uri="{BB962C8B-B14F-4D97-AF65-F5344CB8AC3E}">
        <p14:creationId xmlns:p14="http://schemas.microsoft.com/office/powerpoint/2010/main" val="32722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02702-87CB-9B29-5CCB-D3F60898195F}"/>
              </a:ext>
            </a:extLst>
          </p:cNvPr>
          <p:cNvSpPr txBox="1"/>
          <p:nvPr/>
        </p:nvSpPr>
        <p:spPr>
          <a:xfrm>
            <a:off x="704461" y="1091492"/>
            <a:ext cx="10249678" cy="584775"/>
          </a:xfrm>
          <a:prstGeom prst="rect">
            <a:avLst/>
          </a:prstGeom>
          <a:noFill/>
        </p:spPr>
        <p:txBody>
          <a:bodyPr wrap="square" rtlCol="0">
            <a:spAutoFit/>
          </a:bodyPr>
          <a:lstStyle/>
          <a:p>
            <a:r>
              <a:rPr lang="en-GB" sz="3200">
                <a:solidFill>
                  <a:schemeClr val="bg1"/>
                </a:solidFill>
              </a:rPr>
              <a:t>Metadata drives your data warehouse</a:t>
            </a:r>
            <a:endParaRPr lang="en-GB" sz="3200"/>
          </a:p>
        </p:txBody>
      </p:sp>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Driving with Metadata – Stage Three</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pic>
        <p:nvPicPr>
          <p:cNvPr id="5" name="Picture 4">
            <a:extLst>
              <a:ext uri="{FF2B5EF4-FFF2-40B4-BE49-F238E27FC236}">
                <a16:creationId xmlns:a16="http://schemas.microsoft.com/office/drawing/2014/main" id="{4954CC74-6325-DFC7-1053-B9B29C78C61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3404835" y="2418016"/>
            <a:ext cx="5382329" cy="2838337"/>
          </a:xfrm>
          <a:prstGeom prst="rect">
            <a:avLst/>
          </a:prstGeom>
        </p:spPr>
      </p:pic>
    </p:spTree>
    <p:extLst>
      <p:ext uri="{BB962C8B-B14F-4D97-AF65-F5344CB8AC3E}">
        <p14:creationId xmlns:p14="http://schemas.microsoft.com/office/powerpoint/2010/main" val="48855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02702-87CB-9B29-5CCB-D3F60898195F}"/>
              </a:ext>
            </a:extLst>
          </p:cNvPr>
          <p:cNvSpPr txBox="1"/>
          <p:nvPr/>
        </p:nvSpPr>
        <p:spPr>
          <a:xfrm>
            <a:off x="704461" y="1091492"/>
            <a:ext cx="10249678" cy="584775"/>
          </a:xfrm>
          <a:prstGeom prst="rect">
            <a:avLst/>
          </a:prstGeom>
          <a:noFill/>
        </p:spPr>
        <p:txBody>
          <a:bodyPr wrap="square" rtlCol="0">
            <a:spAutoFit/>
          </a:bodyPr>
          <a:lstStyle/>
          <a:p>
            <a:r>
              <a:rPr lang="en-GB" sz="3200">
                <a:solidFill>
                  <a:schemeClr val="bg1"/>
                </a:solidFill>
              </a:rPr>
              <a:t>Getting Meta with your Metadata</a:t>
            </a:r>
            <a:endParaRPr lang="en-GB" sz="3200"/>
          </a:p>
        </p:txBody>
      </p:sp>
      <p:sp>
        <p:nvSpPr>
          <p:cNvPr id="2" name="Title 1">
            <a:extLst>
              <a:ext uri="{FF2B5EF4-FFF2-40B4-BE49-F238E27FC236}">
                <a16:creationId xmlns:a16="http://schemas.microsoft.com/office/drawing/2014/main" id="{6507B1B4-ACE1-485F-F207-AF33CB870383}"/>
              </a:ext>
            </a:extLst>
          </p:cNvPr>
          <p:cNvSpPr>
            <a:spLocks noGrp="1"/>
          </p:cNvSpPr>
          <p:nvPr>
            <p:ph type="ctrTitle"/>
          </p:nvPr>
        </p:nvSpPr>
        <p:spPr>
          <a:xfrm>
            <a:off x="496721" y="488"/>
            <a:ext cx="8924370" cy="1091004"/>
          </a:xfrm>
        </p:spPr>
        <p:txBody>
          <a:bodyPr>
            <a:noAutofit/>
          </a:bodyPr>
          <a:lstStyle/>
          <a:p>
            <a:r>
              <a:rPr lang="en-GB" b="1"/>
              <a:t>But Wait There’s More!</a:t>
            </a:r>
          </a:p>
        </p:txBody>
      </p:sp>
      <p:pic>
        <p:nvPicPr>
          <p:cNvPr id="4" name="Picture 3" descr="Logo&#10;&#10;Description automatically generated">
            <a:extLst>
              <a:ext uri="{FF2B5EF4-FFF2-40B4-BE49-F238E27FC236}">
                <a16:creationId xmlns:a16="http://schemas.microsoft.com/office/drawing/2014/main" id="{BC232DD3-C147-CF3A-0BAA-57678A25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pic>
        <p:nvPicPr>
          <p:cNvPr id="5" name="Picture 4">
            <a:extLst>
              <a:ext uri="{FF2B5EF4-FFF2-40B4-BE49-F238E27FC236}">
                <a16:creationId xmlns:a16="http://schemas.microsoft.com/office/drawing/2014/main" id="{4954CC74-6325-DFC7-1053-B9B29C78C61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3404835" y="2475772"/>
            <a:ext cx="5382329" cy="2722825"/>
          </a:xfrm>
          <a:prstGeom prst="rect">
            <a:avLst/>
          </a:prstGeom>
        </p:spPr>
      </p:pic>
    </p:spTree>
    <p:extLst>
      <p:ext uri="{BB962C8B-B14F-4D97-AF65-F5344CB8AC3E}">
        <p14:creationId xmlns:p14="http://schemas.microsoft.com/office/powerpoint/2010/main" val="14315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802C-964D-7338-D193-232B5285E3AB}"/>
              </a:ext>
            </a:extLst>
          </p:cNvPr>
          <p:cNvSpPr>
            <a:spLocks noGrp="1"/>
          </p:cNvSpPr>
          <p:nvPr>
            <p:ph type="ctrTitle"/>
          </p:nvPr>
        </p:nvSpPr>
        <p:spPr/>
        <p:txBody>
          <a:bodyPr>
            <a:normAutofit/>
          </a:bodyPr>
          <a:lstStyle/>
          <a:p>
            <a:r>
              <a:rPr lang="en-US" sz="3200" b="1"/>
              <a:t>What is a Metadata Driven Data Warehouse: The ETL framework</a:t>
            </a:r>
            <a:endParaRPr lang="en-GB" sz="8000" b="1"/>
          </a:p>
        </p:txBody>
      </p:sp>
      <p:sp>
        <p:nvSpPr>
          <p:cNvPr id="3" name="Content Placeholder 2">
            <a:extLst>
              <a:ext uri="{FF2B5EF4-FFF2-40B4-BE49-F238E27FC236}">
                <a16:creationId xmlns:a16="http://schemas.microsoft.com/office/drawing/2014/main" id="{28EC9418-C41F-8246-01C0-E7E3A5CC2175}"/>
              </a:ext>
            </a:extLst>
          </p:cNvPr>
          <p:cNvSpPr>
            <a:spLocks noGrp="1"/>
          </p:cNvSpPr>
          <p:nvPr>
            <p:ph idx="4294967295"/>
          </p:nvPr>
        </p:nvSpPr>
        <p:spPr>
          <a:xfrm>
            <a:off x="622300" y="1400175"/>
            <a:ext cx="10515600" cy="4351338"/>
          </a:xfrm>
        </p:spPr>
        <p:txBody>
          <a:bodyPr>
            <a:normAutofit fontScale="92500" lnSpcReduction="10000"/>
          </a:bodyPr>
          <a:lstStyle/>
          <a:p>
            <a:pPr marL="457200" indent="-457200">
              <a:buFont typeface="Arial" panose="020B0604020202020204" pitchFamily="34" charset="0"/>
              <a:buChar char="•"/>
            </a:pPr>
            <a:r>
              <a:rPr lang="en-US" sz="2800">
                <a:solidFill>
                  <a:schemeClr val="bg1"/>
                </a:solidFill>
              </a:rPr>
              <a:t>Is our approach to Quality Assurance</a:t>
            </a:r>
          </a:p>
          <a:p>
            <a:pPr marL="457200" indent="-457200">
              <a:buFont typeface="Arial" panose="020B0604020202020204" pitchFamily="34" charset="0"/>
              <a:buChar char="•"/>
            </a:pPr>
            <a:r>
              <a:rPr lang="en-US" sz="2800">
                <a:solidFill>
                  <a:schemeClr val="bg1"/>
                </a:solidFill>
              </a:rPr>
              <a:t>ETL procedures can be complex and varies between use cases, which is why we have built standardized inputs and processes.</a:t>
            </a:r>
            <a:endParaRPr lang="en-US">
              <a:solidFill>
                <a:schemeClr val="bg1"/>
              </a:solidFill>
            </a:endParaRPr>
          </a:p>
          <a:p>
            <a:pPr marL="457200" indent="-457200">
              <a:buFont typeface="Arial" panose="020B0604020202020204" pitchFamily="34" charset="0"/>
              <a:buChar char="•"/>
            </a:pPr>
            <a:r>
              <a:rPr lang="en-US" sz="2800">
                <a:solidFill>
                  <a:schemeClr val="bg1"/>
                </a:solidFill>
              </a:rPr>
              <a:t>All solution are different but at their core they have the same underlying mechanisms.</a:t>
            </a:r>
          </a:p>
          <a:p>
            <a:pPr marL="457200" indent="-457200">
              <a:buFont typeface="Arial" panose="020B0604020202020204" pitchFamily="34" charset="0"/>
              <a:buChar char="•"/>
            </a:pPr>
            <a:r>
              <a:rPr lang="en-US" sz="2800">
                <a:solidFill>
                  <a:schemeClr val="bg1"/>
                </a:solidFill>
              </a:rPr>
              <a:t>We have worked with hundreds of clients across a range or industries and our ETL framework was born out of real work challenges experience by our services team in collaboration with both technical and business stakeholders.</a:t>
            </a:r>
            <a:br>
              <a:rPr lang="en-US" sz="2800"/>
            </a:br>
            <a:br>
              <a:rPr lang="en-US"/>
            </a:br>
            <a:endParaRPr lang="en-GB"/>
          </a:p>
        </p:txBody>
      </p:sp>
      <p:pic>
        <p:nvPicPr>
          <p:cNvPr id="4" name="Picture 3" descr="Logo&#10;&#10;Description automatically generated">
            <a:extLst>
              <a:ext uri="{FF2B5EF4-FFF2-40B4-BE49-F238E27FC236}">
                <a16:creationId xmlns:a16="http://schemas.microsoft.com/office/drawing/2014/main" id="{DE0BF48E-226A-2597-2753-6BBDD3914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421" y="5791624"/>
            <a:ext cx="1880879" cy="879527"/>
          </a:xfrm>
          <a:prstGeom prst="rect">
            <a:avLst/>
          </a:prstGeom>
        </p:spPr>
      </p:pic>
    </p:spTree>
    <p:extLst>
      <p:ext uri="{BB962C8B-B14F-4D97-AF65-F5344CB8AC3E}">
        <p14:creationId xmlns:p14="http://schemas.microsoft.com/office/powerpoint/2010/main" val="90347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7B71D9-B51A-C54D-B42D-CD3FF4CBD352}"/>
              </a:ext>
            </a:extLst>
          </p:cNvPr>
          <p:cNvSpPr>
            <a:spLocks noGrp="1"/>
          </p:cNvSpPr>
          <p:nvPr>
            <p:ph type="body" sz="quarter" idx="10"/>
          </p:nvPr>
        </p:nvSpPr>
        <p:spPr>
          <a:xfrm>
            <a:off x="484189" y="3725583"/>
            <a:ext cx="5351835" cy="1664266"/>
          </a:xfrm>
        </p:spPr>
        <p:txBody>
          <a:bodyPr>
            <a:noAutofit/>
          </a:bodyPr>
          <a:lstStyle/>
          <a:p>
            <a:r>
              <a:rPr lang="en-US" sz="1600" b="0"/>
              <a:t>t: +44 (0) 1904 234 510</a:t>
            </a:r>
          </a:p>
          <a:p>
            <a:r>
              <a:rPr lang="en-US" sz="1600" b="0"/>
              <a:t>e: </a:t>
            </a:r>
            <a:r>
              <a:rPr lang="en-GB" sz="1600" b="0">
                <a:hlinkClick r:id="rId3">
                  <a:extLst>
                    <a:ext uri="{A12FA001-AC4F-418D-AE19-62706E023703}">
                      <ahyp:hlinkClr xmlns:ahyp="http://schemas.microsoft.com/office/drawing/2018/hyperlinkcolor" val="tx"/>
                    </a:ext>
                  </a:extLst>
                </a:hlinkClick>
              </a:rPr>
              <a:t>info@simpson-associates.co.uk</a:t>
            </a:r>
            <a:endParaRPr lang="en-US" sz="1600" b="0"/>
          </a:p>
          <a:p>
            <a:endParaRPr lang="en-US" sz="1600" b="0"/>
          </a:p>
          <a:p>
            <a:r>
              <a:rPr lang="en-GB" sz="1600">
                <a:hlinkClick r:id="rId4">
                  <a:extLst>
                    <a:ext uri="{A12FA001-AC4F-418D-AE19-62706E023703}">
                      <ahyp:hlinkClr xmlns:ahyp="http://schemas.microsoft.com/office/drawing/2018/hyperlinkcolor" val="tx"/>
                    </a:ext>
                  </a:extLst>
                </a:hlinkClick>
              </a:rPr>
              <a:t>www.simpson-associates.co.uk</a:t>
            </a:r>
            <a:endParaRPr lang="en-US" sz="1600" b="0"/>
          </a:p>
        </p:txBody>
      </p:sp>
      <p:pic>
        <p:nvPicPr>
          <p:cNvPr id="5" name="Picture 4">
            <a:extLst>
              <a:ext uri="{FF2B5EF4-FFF2-40B4-BE49-F238E27FC236}">
                <a16:creationId xmlns:a16="http://schemas.microsoft.com/office/drawing/2014/main" id="{9B845919-3286-344E-8C5B-0F2E1B49665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15851" y="5929821"/>
            <a:ext cx="457200" cy="457200"/>
          </a:xfrm>
          <a:prstGeom prst="rect">
            <a:avLst/>
          </a:prstGeom>
        </p:spPr>
      </p:pic>
      <p:pic>
        <p:nvPicPr>
          <p:cNvPr id="6" name="Picture 5" descr="A close up of a logo&#10;&#10;Description automatically generated">
            <a:extLst>
              <a:ext uri="{FF2B5EF4-FFF2-40B4-BE49-F238E27FC236}">
                <a16:creationId xmlns:a16="http://schemas.microsoft.com/office/drawing/2014/main" id="{B0F00880-249C-9B46-B5E4-7BCE474A1C6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9954" y="5911467"/>
            <a:ext cx="457200" cy="457200"/>
          </a:xfrm>
          <a:prstGeom prst="rect">
            <a:avLst/>
          </a:prstGeom>
        </p:spPr>
      </p:pic>
      <p:sp>
        <p:nvSpPr>
          <p:cNvPr id="7" name="TextBox 6">
            <a:extLst>
              <a:ext uri="{FF2B5EF4-FFF2-40B4-BE49-F238E27FC236}">
                <a16:creationId xmlns:a16="http://schemas.microsoft.com/office/drawing/2014/main" id="{33686A45-3A39-1541-8E51-DB96A73994EE}"/>
              </a:ext>
            </a:extLst>
          </p:cNvPr>
          <p:cNvSpPr txBox="1"/>
          <p:nvPr/>
        </p:nvSpPr>
        <p:spPr>
          <a:xfrm>
            <a:off x="967154" y="6004533"/>
            <a:ext cx="1195943" cy="307777"/>
          </a:xfrm>
          <a:prstGeom prst="rect">
            <a:avLst/>
          </a:prstGeom>
          <a:noFill/>
        </p:spPr>
        <p:txBody>
          <a:bodyPr wrap="square" rtlCol="0">
            <a:spAutoFit/>
          </a:bodyPr>
          <a:lstStyle/>
          <a:p>
            <a:pPr lvl="0">
              <a:defRPr/>
            </a:pPr>
            <a:r>
              <a:rPr lang="en-GB" sz="1400">
                <a:solidFill>
                  <a:schemeClr val="bg1"/>
                </a:solidFill>
                <a:latin typeface="Open Sans" charset="0"/>
                <a:ea typeface="Open Sans" charset="0"/>
                <a:cs typeface="Open Sans" charset="0"/>
              </a:rPr>
              <a:t>@</a:t>
            </a:r>
            <a:r>
              <a:rPr lang="en-GB" sz="1400" err="1">
                <a:solidFill>
                  <a:schemeClr val="bg1"/>
                </a:solidFill>
                <a:latin typeface="Open Sans" charset="0"/>
                <a:ea typeface="Open Sans" charset="0"/>
                <a:cs typeface="Open Sans" charset="0"/>
              </a:rPr>
              <a:t>simassoc</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sp>
        <p:nvSpPr>
          <p:cNvPr id="8" name="TextBox 7">
            <a:extLst>
              <a:ext uri="{FF2B5EF4-FFF2-40B4-BE49-F238E27FC236}">
                <a16:creationId xmlns:a16="http://schemas.microsoft.com/office/drawing/2014/main" id="{9D03506B-0613-FF4B-9C2F-43392F6B008F}"/>
              </a:ext>
            </a:extLst>
          </p:cNvPr>
          <p:cNvSpPr txBox="1"/>
          <p:nvPr/>
        </p:nvSpPr>
        <p:spPr>
          <a:xfrm>
            <a:off x="2752443" y="5997337"/>
            <a:ext cx="2060709" cy="307777"/>
          </a:xfrm>
          <a:prstGeom prst="rect">
            <a:avLst/>
          </a:prstGeom>
          <a:noFill/>
        </p:spPr>
        <p:txBody>
          <a:bodyPr wrap="square" rtlCol="0">
            <a:spAutoFit/>
          </a:bodyPr>
          <a:lstStyle/>
          <a:p>
            <a:pPr lvl="0">
              <a:defRPr/>
            </a:pPr>
            <a:r>
              <a:rPr lang="en-GB" sz="1400" err="1">
                <a:solidFill>
                  <a:schemeClr val="bg1"/>
                </a:solidFill>
                <a:latin typeface="Open Sans" charset="0"/>
                <a:ea typeface="Open Sans" charset="0"/>
                <a:cs typeface="Open Sans" charset="0"/>
              </a:rPr>
              <a:t>simpson</a:t>
            </a:r>
            <a:r>
              <a:rPr lang="en-GB" sz="1400">
                <a:solidFill>
                  <a:schemeClr val="bg1"/>
                </a:solidFill>
                <a:latin typeface="Open Sans" charset="0"/>
                <a:ea typeface="Open Sans" charset="0"/>
                <a:cs typeface="Open Sans" charset="0"/>
              </a:rPr>
              <a:t>-associates</a:t>
            </a:r>
            <a:endParaRPr kumimoji="0" lang="en-GB" sz="1400" i="0" u="none" strike="noStrike" kern="1200" cap="none" spc="0" normalizeH="0" baseline="0" noProof="0">
              <a:ln>
                <a:noFill/>
              </a:ln>
              <a:solidFill>
                <a:schemeClr val="bg1"/>
              </a:solidFill>
              <a:effectLst/>
              <a:uLnTx/>
              <a:uFillTx/>
              <a:latin typeface="Open Sans" charset="0"/>
              <a:ea typeface="Open Sans" charset="0"/>
              <a:cs typeface="Open Sans" charset="0"/>
            </a:endParaRPr>
          </a:p>
        </p:txBody>
      </p:sp>
      <p:pic>
        <p:nvPicPr>
          <p:cNvPr id="3" name="Picture 2">
            <a:extLst>
              <a:ext uri="{FF2B5EF4-FFF2-40B4-BE49-F238E27FC236}">
                <a16:creationId xmlns:a16="http://schemas.microsoft.com/office/drawing/2014/main" id="{057A58C4-D107-0BA6-E0A8-0CC4FB1931F4}"/>
              </a:ext>
            </a:extLst>
          </p:cNvPr>
          <p:cNvPicPr>
            <a:picLocks noChangeAspect="1" noChangeArrowheads="1"/>
          </p:cNvPicPr>
          <p:nvPr/>
        </p:nvPicPr>
        <p:blipFill>
          <a:blip r:link="rId7">
            <a:extLst>
              <a:ext uri="{28A0092B-C50C-407E-A947-70E740481C1C}">
                <a14:useLocalDpi xmlns:a14="http://schemas.microsoft.com/office/drawing/2010/main" val="0"/>
              </a:ext>
            </a:extLst>
          </a:blip>
          <a:srcRect/>
          <a:stretch>
            <a:fillRect/>
          </a:stretch>
        </p:blipFill>
        <p:spPr bwMode="auto">
          <a:xfrm>
            <a:off x="7656859" y="3200400"/>
            <a:ext cx="4244629" cy="295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Logo&#10;&#10;Description automatically generated">
            <a:extLst>
              <a:ext uri="{FF2B5EF4-FFF2-40B4-BE49-F238E27FC236}">
                <a16:creationId xmlns:a16="http://schemas.microsoft.com/office/drawing/2014/main" id="{BA32FD28-58C3-F193-6473-5243C082E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570" y="1097721"/>
            <a:ext cx="3559054" cy="1664267"/>
          </a:xfrm>
          <a:prstGeom prst="rect">
            <a:avLst/>
          </a:prstGeom>
        </p:spPr>
      </p:pic>
      <p:sp>
        <p:nvSpPr>
          <p:cNvPr id="13" name="TextBox 12">
            <a:extLst>
              <a:ext uri="{FF2B5EF4-FFF2-40B4-BE49-F238E27FC236}">
                <a16:creationId xmlns:a16="http://schemas.microsoft.com/office/drawing/2014/main" id="{588BC3E1-064C-6D77-1ABE-545A386657B1}"/>
              </a:ext>
            </a:extLst>
          </p:cNvPr>
          <p:cNvSpPr txBox="1"/>
          <p:nvPr/>
        </p:nvSpPr>
        <p:spPr>
          <a:xfrm>
            <a:off x="3942624" y="4770264"/>
            <a:ext cx="2985020" cy="738664"/>
          </a:xfrm>
          <a:prstGeom prst="rect">
            <a:avLst/>
          </a:prstGeom>
          <a:noFill/>
        </p:spPr>
        <p:txBody>
          <a:bodyPr wrap="square">
            <a:spAutoFit/>
          </a:bodyPr>
          <a:lstStyle/>
          <a:p>
            <a:r>
              <a:rPr lang="en-GB" sz="2400">
                <a:solidFill>
                  <a:schemeClr val="bg1"/>
                </a:solidFill>
              </a:rPr>
              <a:t>https://sqlb.it/?10093</a:t>
            </a:r>
          </a:p>
          <a:p>
            <a:endParaRPr lang="en-GB"/>
          </a:p>
        </p:txBody>
      </p:sp>
      <p:sp>
        <p:nvSpPr>
          <p:cNvPr id="2" name="TextBox 1">
            <a:extLst>
              <a:ext uri="{FF2B5EF4-FFF2-40B4-BE49-F238E27FC236}">
                <a16:creationId xmlns:a16="http://schemas.microsoft.com/office/drawing/2014/main" id="{EF78756A-FC5C-C1A8-FA1F-00DD348E9203}"/>
              </a:ext>
            </a:extLst>
          </p:cNvPr>
          <p:cNvSpPr txBox="1"/>
          <p:nvPr/>
        </p:nvSpPr>
        <p:spPr>
          <a:xfrm>
            <a:off x="397789" y="3132417"/>
            <a:ext cx="4768293" cy="461665"/>
          </a:xfrm>
          <a:prstGeom prst="rect">
            <a:avLst/>
          </a:prstGeom>
          <a:noFill/>
        </p:spPr>
        <p:txBody>
          <a:bodyPr wrap="none" rtlCol="0">
            <a:spAutoFit/>
          </a:bodyPr>
          <a:lstStyle/>
          <a:p>
            <a:r>
              <a:rPr lang="en-US" sz="2400">
                <a:solidFill>
                  <a:schemeClr val="bg1"/>
                </a:solidFill>
              </a:rPr>
              <a:t>Stand 8  (next to Community Corner)</a:t>
            </a:r>
            <a:endParaRPr lang="en-GB" sz="2400">
              <a:solidFill>
                <a:schemeClr val="bg1"/>
              </a:solidFill>
            </a:endParaRPr>
          </a:p>
        </p:txBody>
      </p:sp>
    </p:spTree>
    <p:extLst>
      <p:ext uri="{BB962C8B-B14F-4D97-AF65-F5344CB8AC3E}">
        <p14:creationId xmlns:p14="http://schemas.microsoft.com/office/powerpoint/2010/main" val="3696378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3DD5-79E7-A18E-9686-91D08F1E5E9D}"/>
              </a:ext>
            </a:extLst>
          </p:cNvPr>
          <p:cNvSpPr>
            <a:spLocks noGrp="1"/>
          </p:cNvSpPr>
          <p:nvPr>
            <p:ph type="ctrTitle"/>
          </p:nvPr>
        </p:nvSpPr>
        <p:spPr/>
        <p:txBody>
          <a:bodyPr/>
          <a:lstStyle/>
          <a:p>
            <a:r>
              <a:rPr lang="en-US">
                <a:solidFill>
                  <a:schemeClr val="bg1"/>
                </a:solidFill>
              </a:rPr>
              <a:t>Emma Dolling</a:t>
            </a:r>
            <a:endParaRPr lang="en-GB">
              <a:solidFill>
                <a:schemeClr val="bg1"/>
              </a:solidFill>
            </a:endParaRPr>
          </a:p>
        </p:txBody>
      </p:sp>
      <p:sp>
        <p:nvSpPr>
          <p:cNvPr id="3" name="Content Placeholder 2">
            <a:extLst>
              <a:ext uri="{FF2B5EF4-FFF2-40B4-BE49-F238E27FC236}">
                <a16:creationId xmlns:a16="http://schemas.microsoft.com/office/drawing/2014/main" id="{BD7CBDFC-E5C2-116A-9C58-D4A3165E154D}"/>
              </a:ext>
            </a:extLst>
          </p:cNvPr>
          <p:cNvSpPr>
            <a:spLocks noGrp="1"/>
          </p:cNvSpPr>
          <p:nvPr>
            <p:ph idx="4294967295"/>
          </p:nvPr>
        </p:nvSpPr>
        <p:spPr>
          <a:xfrm>
            <a:off x="0" y="1825625"/>
            <a:ext cx="10515600" cy="4351338"/>
          </a:xfrm>
        </p:spPr>
        <p:txBody>
          <a:bodyPr/>
          <a:lstStyle/>
          <a:p>
            <a:pPr marL="342900" indent="-342900">
              <a:buFont typeface="Arial" panose="020B0604020202020204" pitchFamily="34" charset="0"/>
              <a:buChar char="•"/>
            </a:pPr>
            <a:r>
              <a:rPr lang="en-US">
                <a:solidFill>
                  <a:schemeClr val="bg1"/>
                </a:solidFill>
              </a:rPr>
              <a:t>Senior</a:t>
            </a:r>
            <a:r>
              <a:rPr lang="en-US" sz="4400">
                <a:solidFill>
                  <a:schemeClr val="bg1"/>
                </a:solidFill>
                <a:latin typeface="+mj-lt"/>
                <a:ea typeface="+mj-ea"/>
                <a:cs typeface="+mj-cs"/>
              </a:rPr>
              <a:t> </a:t>
            </a:r>
            <a:r>
              <a:rPr lang="en-US">
                <a:solidFill>
                  <a:schemeClr val="bg1"/>
                </a:solidFill>
              </a:rPr>
              <a:t>Consultant at Simpson Associates</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BSc applied computing, working with data for around 15 years</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My dog thinks he has to appear in every Teams meeting I have</a:t>
            </a:r>
          </a:p>
          <a:p>
            <a:endParaRPr lang="en-GB">
              <a:solidFill>
                <a:srgbClr val="FFC000"/>
              </a:solidFill>
            </a:endParaRPr>
          </a:p>
        </p:txBody>
      </p:sp>
      <p:grpSp>
        <p:nvGrpSpPr>
          <p:cNvPr id="15" name="Group 14">
            <a:extLst>
              <a:ext uri="{FF2B5EF4-FFF2-40B4-BE49-F238E27FC236}">
                <a16:creationId xmlns:a16="http://schemas.microsoft.com/office/drawing/2014/main" id="{8EC57B23-A0BD-0F6A-FDE9-63D31024EF9D}"/>
              </a:ext>
            </a:extLst>
          </p:cNvPr>
          <p:cNvGrpSpPr/>
          <p:nvPr/>
        </p:nvGrpSpPr>
        <p:grpSpPr>
          <a:xfrm>
            <a:off x="13086462" y="3652514"/>
            <a:ext cx="10145581" cy="2941916"/>
            <a:chOff x="13086462" y="3652514"/>
            <a:chExt cx="10145581" cy="2941916"/>
          </a:xfrm>
        </p:grpSpPr>
        <p:pic>
          <p:nvPicPr>
            <p:cNvPr id="5" name="Picture 4" descr="Icon&#10;&#10;Description automatically generated">
              <a:extLst>
                <a:ext uri="{FF2B5EF4-FFF2-40B4-BE49-F238E27FC236}">
                  <a16:creationId xmlns:a16="http://schemas.microsoft.com/office/drawing/2014/main" id="{C140C200-A038-DABD-6783-8D1C10633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315967" y="5125218"/>
              <a:ext cx="1201835" cy="1310825"/>
            </a:xfrm>
            <a:prstGeom prst="rect">
              <a:avLst/>
            </a:prstGeom>
          </p:spPr>
        </p:pic>
        <p:pic>
          <p:nvPicPr>
            <p:cNvPr id="6" name="Picture 5" descr="Icon&#10;&#10;Description automatically generated">
              <a:extLst>
                <a:ext uri="{FF2B5EF4-FFF2-40B4-BE49-F238E27FC236}">
                  <a16:creationId xmlns:a16="http://schemas.microsoft.com/office/drawing/2014/main" id="{CA632C19-5EEC-DDEC-5504-3A5F697BD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9133" y="5125217"/>
              <a:ext cx="954162" cy="1310825"/>
            </a:xfrm>
            <a:prstGeom prst="rect">
              <a:avLst/>
            </a:prstGeom>
          </p:spPr>
        </p:pic>
        <p:pic>
          <p:nvPicPr>
            <p:cNvPr id="7" name="Picture 6" descr="Logo&#10;&#10;Description automatically generated">
              <a:extLst>
                <a:ext uri="{FF2B5EF4-FFF2-40B4-BE49-F238E27FC236}">
                  <a16:creationId xmlns:a16="http://schemas.microsoft.com/office/drawing/2014/main" id="{7B7AF409-DBF5-5A4C-829B-F13373D73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3086462" y="5125216"/>
              <a:ext cx="993704" cy="1307936"/>
            </a:xfrm>
            <a:prstGeom prst="rect">
              <a:avLst/>
            </a:prstGeom>
          </p:spPr>
        </p:pic>
        <p:pic>
          <p:nvPicPr>
            <p:cNvPr id="8" name="Picture 7" descr="Logo&#10;&#10;Description automatically generated">
              <a:extLst>
                <a:ext uri="{FF2B5EF4-FFF2-40B4-BE49-F238E27FC236}">
                  <a16:creationId xmlns:a16="http://schemas.microsoft.com/office/drawing/2014/main" id="{9A4A958A-6A1E-DC1F-B05E-255FA032D8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6920236" y="5125216"/>
              <a:ext cx="1124759" cy="1310826"/>
            </a:xfrm>
            <a:prstGeom prst="rect">
              <a:avLst/>
            </a:prstGeom>
          </p:spPr>
        </p:pic>
        <p:pic>
          <p:nvPicPr>
            <p:cNvPr id="9" name="Picture 8" descr="Icon&#10;&#10;Description automatically generated">
              <a:extLst>
                <a:ext uri="{FF2B5EF4-FFF2-40B4-BE49-F238E27FC236}">
                  <a16:creationId xmlns:a16="http://schemas.microsoft.com/office/drawing/2014/main" id="{749CF401-72FF-D5C4-04F9-C288B8525E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8044995" y="4924005"/>
              <a:ext cx="1075406" cy="1512037"/>
            </a:xfrm>
            <a:prstGeom prst="rect">
              <a:avLst/>
            </a:prstGeom>
          </p:spPr>
        </p:pic>
        <p:pic>
          <p:nvPicPr>
            <p:cNvPr id="10" name="Picture 9" descr="Icon&#10;&#10;Description automatically generated with low confidence">
              <a:extLst>
                <a:ext uri="{FF2B5EF4-FFF2-40B4-BE49-F238E27FC236}">
                  <a16:creationId xmlns:a16="http://schemas.microsoft.com/office/drawing/2014/main" id="{0D06D534-D72E-F852-85EB-F9B3464C39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9169754" y="5074774"/>
              <a:ext cx="968175" cy="1361268"/>
            </a:xfrm>
            <a:prstGeom prst="rect">
              <a:avLst/>
            </a:prstGeom>
          </p:spPr>
        </p:pic>
        <p:pic>
          <p:nvPicPr>
            <p:cNvPr id="11" name="Picture 10" descr="Icon&#10;&#10;Description automatically generated">
              <a:extLst>
                <a:ext uri="{FF2B5EF4-FFF2-40B4-BE49-F238E27FC236}">
                  <a16:creationId xmlns:a16="http://schemas.microsoft.com/office/drawing/2014/main" id="{EC541315-1341-9017-4122-C7535CC64B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000512">
              <a:off x="21402163" y="3493717"/>
              <a:ext cx="1671084" cy="1988677"/>
            </a:xfrm>
            <a:prstGeom prst="rect">
              <a:avLst/>
            </a:prstGeom>
          </p:spPr>
        </p:pic>
        <p:pic>
          <p:nvPicPr>
            <p:cNvPr id="14" name="Picture 13" descr="Background pattern, logo&#10;&#10;Description automatically generated">
              <a:extLst>
                <a:ext uri="{FF2B5EF4-FFF2-40B4-BE49-F238E27FC236}">
                  <a16:creationId xmlns:a16="http://schemas.microsoft.com/office/drawing/2014/main" id="{45ECAEDD-FAF5-9358-2CC5-4AC01282E5A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7565271" flipV="1">
              <a:off x="19909124" y="5321422"/>
              <a:ext cx="1828813" cy="717204"/>
            </a:xfrm>
            <a:prstGeom prst="rect">
              <a:avLst/>
            </a:prstGeom>
          </p:spPr>
        </p:pic>
      </p:grpSp>
      <p:pic>
        <p:nvPicPr>
          <p:cNvPr id="12" name="Picture 11" descr="Logo&#10;&#10;Description automatically generated">
            <a:extLst>
              <a:ext uri="{FF2B5EF4-FFF2-40B4-BE49-F238E27FC236}">
                <a16:creationId xmlns:a16="http://schemas.microsoft.com/office/drawing/2014/main" id="{9EABE31B-20C6-3DF6-1CBD-EF5EBB9992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F1EC8DEB-30FC-DA08-7EEF-4A81366AD76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2856" y="5150248"/>
            <a:ext cx="464574" cy="464574"/>
          </a:xfrm>
          <a:prstGeom prst="rect">
            <a:avLst/>
          </a:prstGeom>
        </p:spPr>
      </p:pic>
      <p:sp>
        <p:nvSpPr>
          <p:cNvPr id="13" name="Title 1">
            <a:extLst>
              <a:ext uri="{FF2B5EF4-FFF2-40B4-BE49-F238E27FC236}">
                <a16:creationId xmlns:a16="http://schemas.microsoft.com/office/drawing/2014/main" id="{5A915301-54F2-AE86-6B80-32FCB26D08D3}"/>
              </a:ext>
            </a:extLst>
          </p:cNvPr>
          <p:cNvSpPr txBox="1">
            <a:spLocks/>
          </p:cNvSpPr>
          <p:nvPr/>
        </p:nvSpPr>
        <p:spPr>
          <a:xfrm>
            <a:off x="900548" y="5074774"/>
            <a:ext cx="7310718" cy="545501"/>
          </a:xfrm>
        </p:spPr>
        <p:txBody>
          <a:bodyPr anchor="b"/>
          <a:lstStyle>
            <a:lvl1pPr algn="l" defTabSz="914400" rtl="0" eaLnBrk="1" latinLnBrk="0" hangingPunct="1">
              <a:spcBef>
                <a:spcPct val="0"/>
              </a:spcBef>
              <a:buNone/>
              <a:defRPr sz="4000" kern="1200">
                <a:solidFill>
                  <a:srgbClr val="289CD7"/>
                </a:solidFill>
                <a:latin typeface="+mj-lt"/>
                <a:ea typeface="+mj-ea"/>
                <a:cs typeface="+mj-cs"/>
              </a:defRPr>
            </a:lvl1pPr>
          </a:lstStyle>
          <a:p>
            <a:r>
              <a:rPr lang="en-US" sz="2400">
                <a:solidFill>
                  <a:schemeClr val="bg1"/>
                </a:solidFill>
              </a:rPr>
              <a:t>@Dolled_up_data</a:t>
            </a:r>
            <a:endParaRPr lang="en-GB" sz="2400">
              <a:solidFill>
                <a:schemeClr val="bg1"/>
              </a:solidFill>
            </a:endParaRPr>
          </a:p>
        </p:txBody>
      </p:sp>
    </p:spTree>
    <p:extLst>
      <p:ext uri="{BB962C8B-B14F-4D97-AF65-F5344CB8AC3E}">
        <p14:creationId xmlns:p14="http://schemas.microsoft.com/office/powerpoint/2010/main" val="82446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7.40741E-7 L -1.94179 -0.00694 " pathEditMode="relative" rAng="0" ptsTypes="AA">
                                      <p:cBhvr>
                                        <p:cTn id="6" dur="5000" fill="hold"/>
                                        <p:tgtEl>
                                          <p:spTgt spid="15"/>
                                        </p:tgtEl>
                                        <p:attrNameLst>
                                          <p:attrName>ppt_x</p:attrName>
                                          <p:attrName>ppt_y</p:attrName>
                                        </p:attrNameLst>
                                      </p:cBhvr>
                                      <p:rCtr x="-97096"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77DF78-D090-4ADA-ACCE-B6853CA13493}"/>
              </a:ext>
            </a:extLst>
          </p:cNvPr>
          <p:cNvSpPr/>
          <p:nvPr/>
        </p:nvSpPr>
        <p:spPr>
          <a:xfrm>
            <a:off x="8472264" y="5812914"/>
            <a:ext cx="391918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2A2B2F"/>
                </a:solidFill>
                <a:effectLst/>
                <a:uLnTx/>
                <a:uFillTx/>
                <a:latin typeface="Open Sans"/>
                <a:ea typeface="+mn-ea"/>
                <a:cs typeface="+mn-cs"/>
              </a:rPr>
              <a:t>	</a:t>
            </a:r>
            <a:endParaRPr kumimoji="0" lang="en-GB" sz="1100" b="0" i="0" u="none" strike="noStrike" kern="1200" cap="none" spc="0" normalizeH="0" baseline="0" noProof="0">
              <a:ln>
                <a:noFill/>
              </a:ln>
              <a:solidFill>
                <a:srgbClr val="575757"/>
              </a:solidFill>
              <a:effectLst/>
              <a:uLnTx/>
              <a:uFillTx/>
              <a:latin typeface="Open Sans"/>
              <a:ea typeface="+mn-ea"/>
              <a:cs typeface="+mn-cs"/>
            </a:endParaRPr>
          </a:p>
        </p:txBody>
      </p:sp>
      <p:sp>
        <p:nvSpPr>
          <p:cNvPr id="17" name="Title 16">
            <a:extLst>
              <a:ext uri="{FF2B5EF4-FFF2-40B4-BE49-F238E27FC236}">
                <a16:creationId xmlns:a16="http://schemas.microsoft.com/office/drawing/2014/main" id="{DA2FA496-52E2-B54A-9052-9D1AE00ADA8E}"/>
              </a:ext>
            </a:extLst>
          </p:cNvPr>
          <p:cNvSpPr>
            <a:spLocks noGrp="1"/>
          </p:cNvSpPr>
          <p:nvPr>
            <p:ph type="ctrTitle"/>
          </p:nvPr>
        </p:nvSpPr>
        <p:spPr/>
        <p:txBody>
          <a:bodyPr/>
          <a:lstStyle/>
          <a:p>
            <a:r>
              <a:rPr lang="en-US" sz="3200" err="1">
                <a:solidFill>
                  <a:srgbClr val="289CD7"/>
                </a:solidFill>
              </a:rPr>
              <a:t>Slido</a:t>
            </a:r>
            <a:endParaRPr lang="en-US" sz="3200">
              <a:solidFill>
                <a:srgbClr val="289CD7"/>
              </a:solidFill>
            </a:endParaRPr>
          </a:p>
        </p:txBody>
      </p:sp>
      <p:pic>
        <p:nvPicPr>
          <p:cNvPr id="4" name="Picture 3" descr="Logo&#10;&#10;Description automatically generated">
            <a:extLst>
              <a:ext uri="{FF2B5EF4-FFF2-40B4-BE49-F238E27FC236}">
                <a16:creationId xmlns:a16="http://schemas.microsoft.com/office/drawing/2014/main" id="{6012A371-C70B-3650-0E47-723FFEF30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636" y="5664772"/>
            <a:ext cx="1839607" cy="860228"/>
          </a:xfrm>
          <a:prstGeom prst="rect">
            <a:avLst/>
          </a:prstGeom>
        </p:spPr>
      </p:pic>
    </p:spTree>
    <p:extLst>
      <p:ext uri="{BB962C8B-B14F-4D97-AF65-F5344CB8AC3E}">
        <p14:creationId xmlns:p14="http://schemas.microsoft.com/office/powerpoint/2010/main" val="22380184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456f0272-1c89-4520-8d76-ab0cafd6e230"/>
  <p:tag name="SLIDO_EVENT_SECTION_UUID" val="164309bf-7e1b-4c2d-a15d-47b5fa1e284a"/>
</p:tagLst>
</file>

<file path=ppt/tags/tag10.xml><?xml version="1.0" encoding="utf-8"?>
<p:tagLst xmlns:a="http://schemas.openxmlformats.org/drawingml/2006/main" xmlns:r="http://schemas.openxmlformats.org/officeDocument/2006/relationships" xmlns:p="http://schemas.openxmlformats.org/presentationml/2006/main">
  <p:tag name="SLIDO_METADATA" val="eyJUaW1lc3RhbXAiOjE2Nzc3NjU5MzZ9"/>
  <p:tag name="SLIDO_TYPE" val="SlidoPoll"/>
  <p:tag name="SLIDO_POLL_UUID" val="15605009-28c5-4f75-8a57-b20af972abc4"/>
  <p:tag name="SLIDO_TIMELINE" val="W3sicG9sbFF1ZXN0aW9uVXVpZCI6IjQyYzE1YTNiLWQ5MTgtNDUxMy1hY2I1LWZmMGQyMWMzY2M1OCIsInNob3dSZXN1bHRzIjp0cnVlLCJzaG93Q29ycmVjdEFuc3dlcnMiOmZhbHNlLCJ2b3RpbmdMb2NrZWQiOmZhbHNlfV0="/>
</p:tagLst>
</file>

<file path=ppt/tags/tag11.xml><?xml version="1.0" encoding="utf-8"?>
<p:tagLst xmlns:a="http://schemas.openxmlformats.org/drawingml/2006/main" xmlns:r="http://schemas.openxmlformats.org/officeDocument/2006/relationships" xmlns:p="http://schemas.openxmlformats.org/presentationml/2006/main">
  <p:tag name="SLIDO_ELEMENT" val="logo"/>
</p:tagLst>
</file>

<file path=ppt/tags/tag1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14.xml><?xml version="1.0" encoding="utf-8"?>
<p:tagLst xmlns:a="http://schemas.openxmlformats.org/drawingml/2006/main" xmlns:r="http://schemas.openxmlformats.org/officeDocument/2006/relationships" xmlns:p="http://schemas.openxmlformats.org/presentationml/2006/main">
  <p:tag name="SLIDO_ELEMENT" val="footer"/>
</p:tagLst>
</file>

<file path=ppt/tags/tag15.xml><?xml version="1.0" encoding="utf-8"?>
<p:tagLst xmlns:a="http://schemas.openxmlformats.org/drawingml/2006/main" xmlns:r="http://schemas.openxmlformats.org/officeDocument/2006/relationships" xmlns:p="http://schemas.openxmlformats.org/presentationml/2006/main">
  <p:tag name="SLIDO_METADATA" val="eyJUaW1lc3RhbXAiOjE2NzQwNTYxOTF9"/>
  <p:tag name="SLIDO_TYPE" val="SlidoPoll"/>
  <p:tag name="SLIDO_POLL_UUID" val="72386b41-2cc4-4794-a58b-101348669669"/>
  <p:tag name="SLIDO_TIMELINE" val="W3sicG9sbFF1ZXN0aW9uVXVpZCI6IjVkZWNiMGNhLTk0NzQtNDVmZC05ZmQyLThmM2JmNWE5NTU3MCIsInNob3dSZXN1bHRzIjpmYWxzZSwic2hvd0NvcnJlY3RBbnN3ZXJzIjpmYWxzZSwidm90aW5nTG9ja2VkIjpmYWxzZX0seyJwb2xsUXVlc3Rpb25VdWlkIjoiNWRlY2IwY2EtOTQ3NC00NWZkLTlmZDItOGYzYmY1YTk1NTcwIiwic2hvd1Jlc3VsdHMiOnRydWUsInNob3dDb3JyZWN0QW5zd2VycyI6ZmFsc2UsInZvdGluZ0xvY2tlZCI6ZmFsc2V9XQ=="/>
</p:tagLst>
</file>

<file path=ppt/tags/tag16.xml><?xml version="1.0" encoding="utf-8"?>
<p:tagLst xmlns:a="http://schemas.openxmlformats.org/drawingml/2006/main" xmlns:r="http://schemas.openxmlformats.org/officeDocument/2006/relationships" xmlns:p="http://schemas.openxmlformats.org/presentationml/2006/main">
  <p:tag name="SLIDO_ELEMENT" val="logo"/>
</p:tagLst>
</file>

<file path=ppt/tags/tag1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8.xml><?xml version="1.0" encoding="utf-8"?>
<p:tagLst xmlns:a="http://schemas.openxmlformats.org/drawingml/2006/main" xmlns:r="http://schemas.openxmlformats.org/officeDocument/2006/relationships" xmlns:p="http://schemas.openxmlformats.org/presentationml/2006/main">
  <p:tag name="SLIDO_ELEMENT" val="title"/>
</p:tagLst>
</file>

<file path=ppt/tags/tag19.xml><?xml version="1.0" encoding="utf-8"?>
<p:tagLst xmlns:a="http://schemas.openxmlformats.org/drawingml/2006/main" xmlns:r="http://schemas.openxmlformats.org/officeDocument/2006/relationships" xmlns:p="http://schemas.openxmlformats.org/presentationml/2006/main">
  <p:tag name="SLIDO_ELEMENT" val="footer"/>
</p:tagLst>
</file>

<file path=ppt/tags/tag2.xml><?xml version="1.0" encoding="utf-8"?>
<p:tagLst xmlns:a="http://schemas.openxmlformats.org/drawingml/2006/main" xmlns:r="http://schemas.openxmlformats.org/officeDocument/2006/relationships" xmlns:p="http://schemas.openxmlformats.org/presentationml/2006/main">
  <p:tag name="DVSHAPEID" val="zmIyQLDGQyZmgKpXryhsIP"/>
</p:tagLst>
</file>

<file path=ppt/tags/tag20.xml><?xml version="1.0" encoding="utf-8"?>
<p:tagLst xmlns:a="http://schemas.openxmlformats.org/drawingml/2006/main" xmlns:r="http://schemas.openxmlformats.org/officeDocument/2006/relationships" xmlns:p="http://schemas.openxmlformats.org/presentationml/2006/main">
  <p:tag name="SLIDO_METADATA" val="eyJUaW1lc3RhbXAiOjE2NzgwNDg2NTF9"/>
  <p:tag name="SLIDO_TYPE" val="SlidoPoll"/>
  <p:tag name="SLIDO_POLL_UUID" val="a011f5ca-e0ee-4f2e-9c51-3518fbde676a"/>
  <p:tag name="SLIDO_TIMELINE" val="W3sicG9sbFF1ZXN0aW9uVXVpZCI6IjgzZDk2MTU5LWUwMzgtNDU5NC04MWRlLTc4OTlhYjViYmRmOCIsInNob3dSZXN1bHRzIjp0cnVlLCJzaG93Q29ycmVjdEFuc3dlcnMiOmZhbHNlLCJ2b3RpbmdMb2NrZWQiOmZhbHNlfV0="/>
</p:tagLst>
</file>

<file path=ppt/tags/tag21.xml><?xml version="1.0" encoding="utf-8"?>
<p:tagLst xmlns:a="http://schemas.openxmlformats.org/drawingml/2006/main" xmlns:r="http://schemas.openxmlformats.org/officeDocument/2006/relationships" xmlns:p="http://schemas.openxmlformats.org/presentationml/2006/main">
  <p:tag name="SLIDO_ELEMENT" val="logo"/>
</p:tagLst>
</file>

<file path=ppt/tags/tag2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23.xml><?xml version="1.0" encoding="utf-8"?>
<p:tagLst xmlns:a="http://schemas.openxmlformats.org/drawingml/2006/main" xmlns:r="http://schemas.openxmlformats.org/officeDocument/2006/relationships" xmlns:p="http://schemas.openxmlformats.org/presentationml/2006/main">
  <p:tag name="SLIDO_ELEMENT" val="title"/>
</p:tagLst>
</file>

<file path=ppt/tags/tag24.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DVSHAPEID" val="AnqffQHV5o2YxpAQaXFSSk"/>
</p:tagLst>
</file>

<file path=ppt/tags/tag4.xml><?xml version="1.0" encoding="utf-8"?>
<p:tagLst xmlns:a="http://schemas.openxmlformats.org/drawingml/2006/main" xmlns:r="http://schemas.openxmlformats.org/officeDocument/2006/relationships" xmlns:p="http://schemas.openxmlformats.org/presentationml/2006/main">
  <p:tag name="DVSHAPEID" val="5fqIQW31Wj1fxxzgEBovaT"/>
</p:tagLst>
</file>

<file path=ppt/tags/tag5.xml><?xml version="1.0" encoding="utf-8"?>
<p:tagLst xmlns:a="http://schemas.openxmlformats.org/drawingml/2006/main" xmlns:r="http://schemas.openxmlformats.org/officeDocument/2006/relationships" xmlns:p="http://schemas.openxmlformats.org/presentationml/2006/main">
  <p:tag name="SLIDO_METADATA" val="eyJUaW1lc3RhbXAiOjE2NzQwNTU5ODR9"/>
  <p:tag name="SLIDO_TYPE" val="SlidoJoining"/>
</p:tagLst>
</file>

<file path=ppt/tags/tag6.xml><?xml version="1.0" encoding="utf-8"?>
<p:tagLst xmlns:a="http://schemas.openxmlformats.org/drawingml/2006/main" xmlns:r="http://schemas.openxmlformats.org/officeDocument/2006/relationships" xmlns:p="http://schemas.openxmlformats.org/presentationml/2006/main">
  <p:tag name="SLIDO_ELEMENT" val="logo"/>
</p:tagLst>
</file>

<file path=ppt/tags/tag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Join"/>
</p:tagLst>
</file>

<file path=ppt/tags/tag8.xml><?xml version="1.0" encoding="utf-8"?>
<p:tagLst xmlns:a="http://schemas.openxmlformats.org/drawingml/2006/main" xmlns:r="http://schemas.openxmlformats.org/officeDocument/2006/relationships" xmlns:p="http://schemas.openxmlformats.org/presentationml/2006/main">
  <p:tag name="SLIDO_ELEMENT" val="title"/>
</p:tagLst>
</file>

<file path=ppt/tags/tag9.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son AssPresentation">
  <a:themeElements>
    <a:clrScheme name="Custom 1">
      <a:dk1>
        <a:srgbClr val="FFFFFF"/>
      </a:dk1>
      <a:lt1>
        <a:srgbClr val="FFFFFF"/>
      </a:lt1>
      <a:dk2>
        <a:srgbClr val="4F8CD8"/>
      </a:dk2>
      <a:lt2>
        <a:srgbClr val="575757"/>
      </a:lt2>
      <a:accent1>
        <a:srgbClr val="4F8CD8"/>
      </a:accent1>
      <a:accent2>
        <a:srgbClr val="575757"/>
      </a:accent2>
      <a:accent3>
        <a:srgbClr val="4F8CD8"/>
      </a:accent3>
      <a:accent4>
        <a:srgbClr val="575757"/>
      </a:accent4>
      <a:accent5>
        <a:srgbClr val="4F8CD8"/>
      </a:accent5>
      <a:accent6>
        <a:srgbClr val="575757"/>
      </a:accent6>
      <a:hlink>
        <a:srgbClr val="4F8CD8"/>
      </a:hlink>
      <a:folHlink>
        <a:srgbClr val="C00000"/>
      </a:folHlink>
    </a:clrScheme>
    <a:fontScheme name="Slide Font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ll Company Template.potx  -  version 1.0: 17/08/2021 10:41  -  Read-Only" id="{9AB7C64B-6BDD-4F8E-940B-66FDF7ACAAFC}" vid="{CEC17B8F-11DB-465E-B940-4D6DAB1C0C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e8b8c711-0a83-49f4-b34d-900952172106}" enabled="0" method="" siteId="{e8b8c711-0a83-49f4-b34d-900952172106}" removed="1"/>
</clbl:labelList>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Widescreen</PresentationFormat>
  <Slides>74</Slides>
  <Notes>43</Notes>
  <HiddenSlides>2</HiddenSlides>
  <ScaleCrop>false</ScaleCrop>
  <HeadingPairs>
    <vt:vector size="4" baseType="variant">
      <vt:variant>
        <vt:lpstr>Theme</vt:lpstr>
      </vt:variant>
      <vt:variant>
        <vt:i4>2</vt:i4>
      </vt:variant>
      <vt:variant>
        <vt:lpstr>Slide Titles</vt:lpstr>
      </vt:variant>
      <vt:variant>
        <vt:i4>74</vt:i4>
      </vt:variant>
    </vt:vector>
  </HeadingPairs>
  <TitlesOfParts>
    <vt:vector size="76" baseType="lpstr">
      <vt:lpstr>Office Theme</vt:lpstr>
      <vt:lpstr>Simpson AssPresentation</vt:lpstr>
      <vt:lpstr>The Metadata Driven Data Warehouse </vt:lpstr>
      <vt:lpstr>Agenda</vt:lpstr>
      <vt:lpstr>PowerPoint Presentation</vt:lpstr>
      <vt:lpstr>PowerPoint Presentation</vt:lpstr>
      <vt:lpstr>Who Are We?</vt:lpstr>
      <vt:lpstr>Ruth Pearson</vt:lpstr>
      <vt:lpstr>Barney Lawrence</vt:lpstr>
      <vt:lpstr>Emma Dolling</vt:lpstr>
      <vt:lpstr>Slido</vt:lpstr>
      <vt:lpstr>PowerPoint Presentation</vt:lpstr>
      <vt:lpstr>Agenda</vt:lpstr>
      <vt:lpstr>What is metadata?</vt:lpstr>
      <vt:lpstr>In terms of datawarehouse:-</vt:lpstr>
      <vt:lpstr>Why is it useful? </vt:lpstr>
      <vt:lpstr>PowerPoint Presentation</vt:lpstr>
      <vt:lpstr>Where can you find it?</vt:lpstr>
      <vt:lpstr>SSMS - Functions</vt:lpstr>
      <vt:lpstr>SSMS – Metadata functions examples</vt:lpstr>
      <vt:lpstr>Not just data </vt:lpstr>
      <vt:lpstr>System tables</vt:lpstr>
      <vt:lpstr>Dynamic management View (DMV’s)</vt:lpstr>
      <vt:lpstr>Information_Schema</vt:lpstr>
      <vt:lpstr>Stored Procedures</vt:lpstr>
      <vt:lpstr>Sp_help Results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Azure Data Factory</vt:lpstr>
      <vt:lpstr>Data Movement</vt:lpstr>
      <vt:lpstr>Why use parameters?</vt:lpstr>
      <vt:lpstr>Establish Connection</vt:lpstr>
      <vt:lpstr>Create Parameters</vt:lpstr>
      <vt:lpstr>Parameters</vt:lpstr>
      <vt:lpstr>Copy Data Activity</vt:lpstr>
      <vt:lpstr>Pipelines</vt:lpstr>
      <vt:lpstr>Agenda</vt:lpstr>
      <vt:lpstr>PowerPoint Presentation</vt:lpstr>
      <vt:lpstr>What Next?</vt:lpstr>
      <vt:lpstr>Steps to Implementing Metadata</vt:lpstr>
      <vt:lpstr>Agenda</vt:lpstr>
      <vt:lpstr>PowerPoint Presentation</vt:lpstr>
      <vt:lpstr>PowerPoint Presentation</vt:lpstr>
      <vt:lpstr>PowerPoint Presentation</vt:lpstr>
      <vt:lpstr>PowerPoint Presentation</vt:lpstr>
      <vt:lpstr>PowerPoint Presentation</vt:lpstr>
      <vt:lpstr>PowerPoint Presentation</vt:lpstr>
      <vt:lpstr>Summary</vt:lpstr>
      <vt:lpstr>Q &amp; A </vt:lpstr>
      <vt:lpstr>PowerPoint Presentation</vt:lpstr>
      <vt:lpstr>Driving with Metadata – The Three Stages</vt:lpstr>
      <vt:lpstr>Driving with Metadata – Stage One</vt:lpstr>
      <vt:lpstr>Driving with Metadata – Stage Two</vt:lpstr>
      <vt:lpstr>Driving with Metadata – Stage Three</vt:lpstr>
      <vt:lpstr>But Wait There’s More!</vt:lpstr>
      <vt:lpstr>What is a Metadata Driven Data Warehouse: The ETL framework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Barney Lawrence</dc:creator>
  <cp:revision>1</cp:revision>
  <dcterms:created xsi:type="dcterms:W3CDTF">2023-01-12T11:07:31Z</dcterms:created>
  <dcterms:modified xsi:type="dcterms:W3CDTF">2023-03-22T08:01:26Z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1.5.3.3511</vt:lpwstr>
  </property>
</Properties>
</file>